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7"/>
  </p:notesMasterIdLst>
  <p:handoutMasterIdLst>
    <p:handoutMasterId r:id="rId178"/>
  </p:handoutMasterIdLst>
  <p:sldIdLst>
    <p:sldId id="564" r:id="rId5"/>
    <p:sldId id="962" r:id="rId6"/>
    <p:sldId id="963" r:id="rId7"/>
    <p:sldId id="964" r:id="rId8"/>
    <p:sldId id="965" r:id="rId9"/>
    <p:sldId id="966" r:id="rId10"/>
    <p:sldId id="967" r:id="rId11"/>
    <p:sldId id="968" r:id="rId12"/>
    <p:sldId id="969" r:id="rId13"/>
    <p:sldId id="970" r:id="rId14"/>
    <p:sldId id="971" r:id="rId15"/>
    <p:sldId id="972" r:id="rId16"/>
    <p:sldId id="973" r:id="rId17"/>
    <p:sldId id="974" r:id="rId18"/>
    <p:sldId id="975" r:id="rId19"/>
    <p:sldId id="976" r:id="rId20"/>
    <p:sldId id="977" r:id="rId21"/>
    <p:sldId id="978" r:id="rId22"/>
    <p:sldId id="979" r:id="rId23"/>
    <p:sldId id="980" r:id="rId24"/>
    <p:sldId id="981" r:id="rId25"/>
    <p:sldId id="982" r:id="rId26"/>
    <p:sldId id="983" r:id="rId27"/>
    <p:sldId id="984" r:id="rId28"/>
    <p:sldId id="985" r:id="rId29"/>
    <p:sldId id="821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54" r:id="rId45"/>
    <p:sldId id="955" r:id="rId46"/>
    <p:sldId id="956" r:id="rId47"/>
    <p:sldId id="957" r:id="rId48"/>
    <p:sldId id="958" r:id="rId49"/>
    <p:sldId id="959" r:id="rId50"/>
    <p:sldId id="960" r:id="rId51"/>
    <p:sldId id="961" r:id="rId52"/>
    <p:sldId id="859" r:id="rId53"/>
    <p:sldId id="860" r:id="rId54"/>
    <p:sldId id="861" r:id="rId55"/>
    <p:sldId id="862" r:id="rId56"/>
    <p:sldId id="863" r:id="rId57"/>
    <p:sldId id="864" r:id="rId58"/>
    <p:sldId id="865" r:id="rId59"/>
    <p:sldId id="866" r:id="rId60"/>
    <p:sldId id="867" r:id="rId61"/>
    <p:sldId id="868" r:id="rId62"/>
    <p:sldId id="869" r:id="rId63"/>
    <p:sldId id="870" r:id="rId64"/>
    <p:sldId id="871" r:id="rId65"/>
    <p:sldId id="872" r:id="rId66"/>
    <p:sldId id="873" r:id="rId67"/>
    <p:sldId id="874" r:id="rId68"/>
    <p:sldId id="875" r:id="rId69"/>
    <p:sldId id="876" r:id="rId70"/>
    <p:sldId id="877" r:id="rId71"/>
    <p:sldId id="878" r:id="rId72"/>
    <p:sldId id="879" r:id="rId73"/>
    <p:sldId id="880" r:id="rId74"/>
    <p:sldId id="881" r:id="rId75"/>
    <p:sldId id="882" r:id="rId76"/>
    <p:sldId id="883" r:id="rId77"/>
    <p:sldId id="884" r:id="rId78"/>
    <p:sldId id="885" r:id="rId79"/>
    <p:sldId id="886" r:id="rId80"/>
    <p:sldId id="887" r:id="rId81"/>
    <p:sldId id="888" r:id="rId82"/>
    <p:sldId id="889" r:id="rId83"/>
    <p:sldId id="890" r:id="rId84"/>
    <p:sldId id="891" r:id="rId85"/>
    <p:sldId id="892" r:id="rId86"/>
    <p:sldId id="893" r:id="rId87"/>
    <p:sldId id="894" r:id="rId88"/>
    <p:sldId id="895" r:id="rId89"/>
    <p:sldId id="896" r:id="rId90"/>
    <p:sldId id="897" r:id="rId91"/>
    <p:sldId id="898" r:id="rId92"/>
    <p:sldId id="899" r:id="rId93"/>
    <p:sldId id="900" r:id="rId94"/>
    <p:sldId id="901" r:id="rId95"/>
    <p:sldId id="902" r:id="rId96"/>
    <p:sldId id="903" r:id="rId97"/>
    <p:sldId id="904" r:id="rId98"/>
    <p:sldId id="905" r:id="rId99"/>
    <p:sldId id="906" r:id="rId100"/>
    <p:sldId id="907" r:id="rId101"/>
    <p:sldId id="908" r:id="rId102"/>
    <p:sldId id="909" r:id="rId103"/>
    <p:sldId id="910" r:id="rId104"/>
    <p:sldId id="911" r:id="rId105"/>
    <p:sldId id="912" r:id="rId106"/>
    <p:sldId id="913" r:id="rId107"/>
    <p:sldId id="914" r:id="rId108"/>
    <p:sldId id="915" r:id="rId109"/>
    <p:sldId id="939" r:id="rId110"/>
    <p:sldId id="916" r:id="rId111"/>
    <p:sldId id="917" r:id="rId112"/>
    <p:sldId id="918" r:id="rId113"/>
    <p:sldId id="919" r:id="rId114"/>
    <p:sldId id="920" r:id="rId115"/>
    <p:sldId id="604" r:id="rId116"/>
    <p:sldId id="609" r:id="rId117"/>
    <p:sldId id="610" r:id="rId118"/>
    <p:sldId id="611" r:id="rId119"/>
    <p:sldId id="612" r:id="rId120"/>
    <p:sldId id="613" r:id="rId121"/>
    <p:sldId id="614" r:id="rId122"/>
    <p:sldId id="615" r:id="rId123"/>
    <p:sldId id="616" r:id="rId124"/>
    <p:sldId id="617" r:id="rId125"/>
    <p:sldId id="618" r:id="rId126"/>
    <p:sldId id="619" r:id="rId127"/>
    <p:sldId id="620" r:id="rId128"/>
    <p:sldId id="621" r:id="rId129"/>
    <p:sldId id="622" r:id="rId130"/>
    <p:sldId id="623" r:id="rId131"/>
    <p:sldId id="624" r:id="rId132"/>
    <p:sldId id="625" r:id="rId133"/>
    <p:sldId id="626" r:id="rId134"/>
    <p:sldId id="627" r:id="rId135"/>
    <p:sldId id="628" r:id="rId136"/>
    <p:sldId id="629" r:id="rId137"/>
    <p:sldId id="630" r:id="rId138"/>
    <p:sldId id="631" r:id="rId139"/>
    <p:sldId id="632" r:id="rId140"/>
    <p:sldId id="633" r:id="rId141"/>
    <p:sldId id="634" r:id="rId142"/>
    <p:sldId id="635" r:id="rId143"/>
    <p:sldId id="636" r:id="rId144"/>
    <p:sldId id="637" r:id="rId145"/>
    <p:sldId id="638" r:id="rId146"/>
    <p:sldId id="639" r:id="rId147"/>
    <p:sldId id="640" r:id="rId148"/>
    <p:sldId id="641" r:id="rId149"/>
    <p:sldId id="642" r:id="rId150"/>
    <p:sldId id="643" r:id="rId151"/>
    <p:sldId id="644" r:id="rId152"/>
    <p:sldId id="645" r:id="rId153"/>
    <p:sldId id="646" r:id="rId154"/>
    <p:sldId id="647" r:id="rId155"/>
    <p:sldId id="648" r:id="rId156"/>
    <p:sldId id="649" r:id="rId157"/>
    <p:sldId id="650" r:id="rId158"/>
    <p:sldId id="757" r:id="rId159"/>
    <p:sldId id="784" r:id="rId160"/>
    <p:sldId id="785" r:id="rId161"/>
    <p:sldId id="786" r:id="rId162"/>
    <p:sldId id="787" r:id="rId163"/>
    <p:sldId id="788" r:id="rId164"/>
    <p:sldId id="789" r:id="rId165"/>
    <p:sldId id="790" r:id="rId166"/>
    <p:sldId id="791" r:id="rId167"/>
    <p:sldId id="792" r:id="rId168"/>
    <p:sldId id="793" r:id="rId169"/>
    <p:sldId id="794" r:id="rId170"/>
    <p:sldId id="795" r:id="rId171"/>
    <p:sldId id="796" r:id="rId172"/>
    <p:sldId id="797" r:id="rId173"/>
    <p:sldId id="798" r:id="rId174"/>
    <p:sldId id="800" r:id="rId175"/>
    <p:sldId id="820" r:id="rId17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raestrutura" id="{ABD30571-2CAF-43A7-887E-84639AFE3B73}">
          <p14:sldIdLst>
            <p14:sldId id="564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</p14:sldIdLst>
        </p14:section>
        <p14:section name="ALM" id="{ED2CD916-C3C9-4CA9-814F-7D594962672C}">
          <p14:sldIdLst>
            <p14:sldId id="821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</p14:sldIdLst>
        </p14:section>
        <p14:section name="Microsserviços" id="{26F976D0-949D-4ADC-806D-69C4AACC4D29}">
          <p14:sldIdLst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39"/>
            <p14:sldId id="916"/>
            <p14:sldId id="917"/>
            <p14:sldId id="918"/>
            <p14:sldId id="919"/>
            <p14:sldId id="920"/>
          </p14:sldIdLst>
        </p14:section>
        <p14:section name="API" id="{2AD5E12E-25E4-4487-AD65-C13EB495DC8B}">
          <p14:sldIdLst>
            <p14:sldId id="604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</p14:sldIdLst>
        </p14:section>
        <p14:section name="APP" id="{447C3ED7-351B-458E-B3D3-98BD4D71BE6C}">
          <p14:sldIdLst>
            <p14:sldId id="757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800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pos="14391">
          <p15:clr>
            <a:srgbClr val="A4A3A4"/>
          </p15:clr>
        </p15:guide>
        <p15:guide id="3" pos="1010">
          <p15:clr>
            <a:srgbClr val="A4A3A4"/>
          </p15:clr>
        </p15:guide>
        <p15:guide id="4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98F"/>
    <a:srgbClr val="3C1957"/>
    <a:srgbClr val="632A8E"/>
    <a:srgbClr val="57257D"/>
    <a:srgbClr val="FFFF00"/>
    <a:srgbClr val="E74C3C"/>
    <a:srgbClr val="2C3A4F"/>
    <a:srgbClr val="595C5D"/>
    <a:srgbClr val="484C4D"/>
    <a:srgbClr val="EB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2855D-E570-4C8F-A87D-F6A6B0C4B263}" v="1" dt="2019-03-12T18:45:03.00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1" autoAdjust="0"/>
    <p:restoredTop sz="94249" autoAdjust="0"/>
  </p:normalViewPr>
  <p:slideViewPr>
    <p:cSldViewPr snapToGrid="0" snapToObjects="1">
      <p:cViewPr varScale="1">
        <p:scale>
          <a:sx n="39" d="100"/>
          <a:sy n="39" d="100"/>
        </p:scale>
        <p:origin x="715" y="86"/>
      </p:cViewPr>
      <p:guideLst>
        <p:guide orient="horz" pos="8249"/>
        <p:guide pos="14391"/>
        <p:guide pos="1010"/>
        <p:guide pos="7676"/>
      </p:guideLst>
    </p:cSldViewPr>
  </p:slideViewPr>
  <p:outlineViewPr>
    <p:cViewPr>
      <p:scale>
        <a:sx n="100" d="100"/>
        <a:sy n="100" d="100"/>
      </p:scale>
      <p:origin x="0" y="-6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-500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988BF94-807E-4642-AF78-151E06AF34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BF4589-8DE7-45FE-9F79-E7D968A1F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7C5AA-578C-48EB-A433-A139578736CC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9A6419-026D-4511-8BB5-119558F62C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1DD4E6-CC42-4611-8D86-C1F1F7A1A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ECD2A-3979-4735-8F7E-5D23ED7AAB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18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198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1069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698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3768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8340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1399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6936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07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7430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3949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3601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55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8330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29260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794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462499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29076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64855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7537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5203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0231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9375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1748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13707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8350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3772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535022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66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52307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52818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26918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38214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21805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580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61242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82716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05370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2920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3407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6871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95573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17493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0092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68308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091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10294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24037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49529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944857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58228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51047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3886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18743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98271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3345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50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6034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0B598C80-B8A3-44B7-9571-3C6963B53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670727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260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45176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15334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68795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2989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68221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65250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9956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35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4131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3601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3788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22415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97793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5151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9251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105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526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06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06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32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9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33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93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090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49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45266C17-0954-4E71-87B4-39BC94B12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907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303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654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90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6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92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311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731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85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69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827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643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6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693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784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29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463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981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335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9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508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625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072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52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627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615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68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834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015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31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380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11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2426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84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614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14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7145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66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3044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624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015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0132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4332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4709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674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0218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488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4599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49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2001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3452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111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300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7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9242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162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5552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6470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8740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72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9800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113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899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2538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8199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415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5619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3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858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3964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9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539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9529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075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111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6179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8171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659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4500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186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2308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72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356528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6684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96240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760861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8487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684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96240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760861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08487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6684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96240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760861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08487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07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2432557" y="971902"/>
            <a:ext cx="687533" cy="687533"/>
          </a:xfrm>
          <a:prstGeom prst="ellipse">
            <a:avLst/>
          </a:prstGeom>
          <a:solidFill>
            <a:srgbClr val="566A8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0316" y="645742"/>
            <a:ext cx="21025723" cy="1991831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403154" y="1039540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‹nº›</a:t>
            </a:fld>
            <a:endParaRPr lang="id-ID" sz="2400" b="1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2210635"/>
            <a:ext cx="24377650" cy="0"/>
          </a:xfrm>
          <a:prstGeom prst="line">
            <a:avLst/>
          </a:prstGeom>
          <a:ln w="127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97"/>
          <p:cNvPicPr>
            <a:picLocks noChangeAspect="1"/>
          </p:cNvPicPr>
          <p:nvPr userDrawn="1"/>
        </p:nvPicPr>
        <p:blipFill rotWithShape="1">
          <a:blip r:embed="rId9"/>
          <a:srcRect t="-8705" r="65020" b="-52879"/>
          <a:stretch/>
        </p:blipFill>
        <p:spPr>
          <a:xfrm>
            <a:off x="228601" y="493342"/>
            <a:ext cx="1336578" cy="19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68" r:id="rId2"/>
    <p:sldLayoutId id="2147483901" r:id="rId3"/>
    <p:sldLayoutId id="2147483821" r:id="rId4"/>
    <p:sldLayoutId id="2147483783" r:id="rId5"/>
    <p:sldLayoutId id="2147483784" r:id="rId6"/>
    <p:sldLayoutId id="2147483902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Bold"/>
          <a:ea typeface="+mj-ea"/>
          <a:cs typeface="Lato Bold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25.png"/><Relationship Id="rId5" Type="http://schemas.openxmlformats.org/officeDocument/2006/relationships/image" Target="../media/image37.jpeg"/><Relationship Id="rId10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32.png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78.jpg"/><Relationship Id="rId9" Type="http://schemas.openxmlformats.org/officeDocument/2006/relationships/image" Target="../media/image1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26.png"/><Relationship Id="rId4" Type="http://schemas.openxmlformats.org/officeDocument/2006/relationships/image" Target="../media/image18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26.png"/><Relationship Id="rId4" Type="http://schemas.openxmlformats.org/officeDocument/2006/relationships/image" Target="../media/image1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jpeg"/><Relationship Id="rId1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6.png"/><Relationship Id="rId18" Type="http://schemas.openxmlformats.org/officeDocument/2006/relationships/image" Target="../media/image208.png"/><Relationship Id="rId3" Type="http://schemas.openxmlformats.org/officeDocument/2006/relationships/image" Target="../media/image199.png"/><Relationship Id="rId21" Type="http://schemas.openxmlformats.org/officeDocument/2006/relationships/image" Target="../media/image211.png"/><Relationship Id="rId7" Type="http://schemas.openxmlformats.org/officeDocument/2006/relationships/image" Target="../media/image214.png"/><Relationship Id="rId12" Type="http://schemas.openxmlformats.org/officeDocument/2006/relationships/image" Target="../media/image205.png"/><Relationship Id="rId17" Type="http://schemas.openxmlformats.org/officeDocument/2006/relationships/image" Target="../media/image207.png"/><Relationship Id="rId25" Type="http://schemas.openxmlformats.org/officeDocument/2006/relationships/image" Target="../media/image219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04.png"/><Relationship Id="rId24" Type="http://schemas.openxmlformats.org/officeDocument/2006/relationships/image" Target="../media/image218.png"/><Relationship Id="rId5" Type="http://schemas.openxmlformats.org/officeDocument/2006/relationships/image" Target="../media/image201.png"/><Relationship Id="rId15" Type="http://schemas.openxmlformats.org/officeDocument/2006/relationships/image" Target="../media/image198.png"/><Relationship Id="rId23" Type="http://schemas.openxmlformats.org/officeDocument/2006/relationships/image" Target="../media/image217.png"/><Relationship Id="rId10" Type="http://schemas.openxmlformats.org/officeDocument/2006/relationships/image" Target="../media/image203.png"/><Relationship Id="rId19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image" Target="../media/image197.png"/><Relationship Id="rId22" Type="http://schemas.openxmlformats.org/officeDocument/2006/relationships/image" Target="../media/image21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" Type="http://schemas.openxmlformats.org/officeDocument/2006/relationships/image" Target="../media/image197.png"/><Relationship Id="rId21" Type="http://schemas.openxmlformats.org/officeDocument/2006/relationships/image" Target="../media/image219.png"/><Relationship Id="rId7" Type="http://schemas.openxmlformats.org/officeDocument/2006/relationships/image" Target="../media/image201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220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2.png"/><Relationship Id="rId24" Type="http://schemas.openxmlformats.org/officeDocument/2006/relationships/image" Target="../media/image223.png"/><Relationship Id="rId5" Type="http://schemas.openxmlformats.org/officeDocument/2006/relationships/image" Target="../media/image199.png"/><Relationship Id="rId15" Type="http://schemas.openxmlformats.org/officeDocument/2006/relationships/image" Target="../media/image206.png"/><Relationship Id="rId23" Type="http://schemas.openxmlformats.org/officeDocument/2006/relationships/image" Target="../media/image222.png"/><Relationship Id="rId10" Type="http://schemas.openxmlformats.org/officeDocument/2006/relationships/image" Target="../media/image215.png"/><Relationship Id="rId19" Type="http://schemas.openxmlformats.org/officeDocument/2006/relationships/image" Target="../media/image210.png"/><Relationship Id="rId4" Type="http://schemas.openxmlformats.org/officeDocument/2006/relationships/image" Target="../media/image198.png"/><Relationship Id="rId9" Type="http://schemas.openxmlformats.org/officeDocument/2006/relationships/image" Target="../media/image214.png"/><Relationship Id="rId14" Type="http://schemas.openxmlformats.org/officeDocument/2006/relationships/image" Target="../media/image205.png"/><Relationship Id="rId22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09.png"/><Relationship Id="rId18" Type="http://schemas.openxmlformats.org/officeDocument/2006/relationships/image" Target="../media/image225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8.pn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219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6.png"/><Relationship Id="rId5" Type="http://schemas.openxmlformats.org/officeDocument/2006/relationships/image" Target="../media/image199.png"/><Relationship Id="rId15" Type="http://schemas.openxmlformats.org/officeDocument/2006/relationships/image" Target="../media/image211.png"/><Relationship Id="rId10" Type="http://schemas.openxmlformats.org/officeDocument/2006/relationships/image" Target="../media/image215.png"/><Relationship Id="rId19" Type="http://schemas.openxmlformats.org/officeDocument/2006/relationships/image" Target="../media/image217.png"/><Relationship Id="rId4" Type="http://schemas.openxmlformats.org/officeDocument/2006/relationships/image" Target="../media/image198.png"/><Relationship Id="rId9" Type="http://schemas.openxmlformats.org/officeDocument/2006/relationships/image" Target="../media/image214.png"/><Relationship Id="rId14" Type="http://schemas.openxmlformats.org/officeDocument/2006/relationships/image" Target="../media/image21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09.png"/><Relationship Id="rId18" Type="http://schemas.openxmlformats.org/officeDocument/2006/relationships/image" Target="../media/image225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8.pn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19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6.png"/><Relationship Id="rId5" Type="http://schemas.openxmlformats.org/officeDocument/2006/relationships/image" Target="../media/image199.png"/><Relationship Id="rId15" Type="http://schemas.openxmlformats.org/officeDocument/2006/relationships/image" Target="../media/image211.png"/><Relationship Id="rId10" Type="http://schemas.openxmlformats.org/officeDocument/2006/relationships/image" Target="../media/image215.png"/><Relationship Id="rId19" Type="http://schemas.openxmlformats.org/officeDocument/2006/relationships/image" Target="../media/image217.png"/><Relationship Id="rId4" Type="http://schemas.openxmlformats.org/officeDocument/2006/relationships/image" Target="../media/image198.png"/><Relationship Id="rId9" Type="http://schemas.openxmlformats.org/officeDocument/2006/relationships/image" Target="../media/image214.png"/><Relationship Id="rId14" Type="http://schemas.openxmlformats.org/officeDocument/2006/relationships/image" Target="../media/image2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09.png"/><Relationship Id="rId18" Type="http://schemas.openxmlformats.org/officeDocument/2006/relationships/image" Target="../media/image225.png"/><Relationship Id="rId3" Type="http://schemas.openxmlformats.org/officeDocument/2006/relationships/image" Target="../media/image197.png"/><Relationship Id="rId21" Type="http://schemas.openxmlformats.org/officeDocument/2006/relationships/image" Target="../media/image227.png"/><Relationship Id="rId7" Type="http://schemas.openxmlformats.org/officeDocument/2006/relationships/image" Target="../media/image201.png"/><Relationship Id="rId12" Type="http://schemas.openxmlformats.org/officeDocument/2006/relationships/image" Target="../media/image208.pn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219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6.png"/><Relationship Id="rId5" Type="http://schemas.openxmlformats.org/officeDocument/2006/relationships/image" Target="../media/image199.png"/><Relationship Id="rId15" Type="http://schemas.openxmlformats.org/officeDocument/2006/relationships/image" Target="../media/image211.png"/><Relationship Id="rId10" Type="http://schemas.openxmlformats.org/officeDocument/2006/relationships/image" Target="../media/image215.png"/><Relationship Id="rId19" Type="http://schemas.openxmlformats.org/officeDocument/2006/relationships/image" Target="../media/image217.png"/><Relationship Id="rId4" Type="http://schemas.openxmlformats.org/officeDocument/2006/relationships/image" Target="../media/image198.png"/><Relationship Id="rId9" Type="http://schemas.openxmlformats.org/officeDocument/2006/relationships/image" Target="../media/image214.png"/><Relationship Id="rId14" Type="http://schemas.openxmlformats.org/officeDocument/2006/relationships/image" Target="../media/image21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98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30.png"/><Relationship Id="rId5" Type="http://schemas.openxmlformats.org/officeDocument/2006/relationships/image" Target="../media/image200.png"/><Relationship Id="rId10" Type="http://schemas.openxmlformats.org/officeDocument/2006/relationships/image" Target="../media/image229.png"/><Relationship Id="rId4" Type="http://schemas.openxmlformats.org/officeDocument/2006/relationships/image" Target="../media/image199.png"/><Relationship Id="rId9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6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jpe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9.png"/><Relationship Id="rId3" Type="http://schemas.openxmlformats.org/officeDocument/2006/relationships/image" Target="../media/image198.png"/><Relationship Id="rId7" Type="http://schemas.openxmlformats.org/officeDocument/2006/relationships/image" Target="../media/image224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32.png"/><Relationship Id="rId5" Type="http://schemas.openxmlformats.org/officeDocument/2006/relationships/image" Target="../media/image200.png"/><Relationship Id="rId10" Type="http://schemas.openxmlformats.org/officeDocument/2006/relationships/image" Target="../media/image231.png"/><Relationship Id="rId4" Type="http://schemas.openxmlformats.org/officeDocument/2006/relationships/image" Target="../media/image199.png"/><Relationship Id="rId9" Type="http://schemas.openxmlformats.org/officeDocument/2006/relationships/image" Target="../media/image228.png"/><Relationship Id="rId14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9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4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4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39.png"/><Relationship Id="rId4" Type="http://schemas.openxmlformats.org/officeDocument/2006/relationships/image" Target="../media/image198.png"/><Relationship Id="rId9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9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41.png"/><Relationship Id="rId4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98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1.png"/><Relationship Id="rId4" Type="http://schemas.openxmlformats.org/officeDocument/2006/relationships/image" Target="../media/image228.png"/><Relationship Id="rId9" Type="http://schemas.openxmlformats.org/officeDocument/2006/relationships/image" Target="../media/image23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98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45.png"/><Relationship Id="rId4" Type="http://schemas.openxmlformats.org/officeDocument/2006/relationships/image" Target="../media/image228.png"/><Relationship Id="rId9" Type="http://schemas.openxmlformats.org/officeDocument/2006/relationships/image" Target="../media/image23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98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45.png"/><Relationship Id="rId10" Type="http://schemas.openxmlformats.org/officeDocument/2006/relationships/image" Target="../media/image237.png"/><Relationship Id="rId4" Type="http://schemas.openxmlformats.org/officeDocument/2006/relationships/image" Target="../media/image228.png"/><Relationship Id="rId9" Type="http://schemas.openxmlformats.org/officeDocument/2006/relationships/image" Target="../media/image23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45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198.png"/><Relationship Id="rId4" Type="http://schemas.openxmlformats.org/officeDocument/2006/relationships/image" Target="../media/image24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9.gif"/><Relationship Id="rId5" Type="http://schemas.openxmlformats.org/officeDocument/2006/relationships/image" Target="../media/image234.png"/><Relationship Id="rId10" Type="http://schemas.openxmlformats.org/officeDocument/2006/relationships/image" Target="../media/image248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51.png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9.gif"/><Relationship Id="rId5" Type="http://schemas.openxmlformats.org/officeDocument/2006/relationships/image" Target="../media/image234.png"/><Relationship Id="rId10" Type="http://schemas.openxmlformats.org/officeDocument/2006/relationships/image" Target="../media/image251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51.png"/><Relationship Id="rId5" Type="http://schemas.openxmlformats.org/officeDocument/2006/relationships/image" Target="../media/image234.png"/><Relationship Id="rId10" Type="http://schemas.openxmlformats.org/officeDocument/2006/relationships/image" Target="../media/image251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51.png"/><Relationship Id="rId5" Type="http://schemas.openxmlformats.org/officeDocument/2006/relationships/image" Target="../media/image234.png"/><Relationship Id="rId10" Type="http://schemas.openxmlformats.org/officeDocument/2006/relationships/image" Target="../media/image251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gif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51.png"/><Relationship Id="rId5" Type="http://schemas.openxmlformats.org/officeDocument/2006/relationships/image" Target="../media/image234.png"/><Relationship Id="rId10" Type="http://schemas.openxmlformats.org/officeDocument/2006/relationships/image" Target="../media/image251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Relationship Id="rId1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1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7.jpe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3.png"/><Relationship Id="rId3" Type="http://schemas.openxmlformats.org/officeDocument/2006/relationships/image" Target="../media/image198.png"/><Relationship Id="rId7" Type="http://schemas.openxmlformats.org/officeDocument/2006/relationships/image" Target="../media/image245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51.png"/><Relationship Id="rId5" Type="http://schemas.openxmlformats.org/officeDocument/2006/relationships/image" Target="../media/image234.png"/><Relationship Id="rId10" Type="http://schemas.openxmlformats.org/officeDocument/2006/relationships/image" Target="../media/image251.png"/><Relationship Id="rId4" Type="http://schemas.openxmlformats.org/officeDocument/2006/relationships/image" Target="../media/image228.png"/><Relationship Id="rId9" Type="http://schemas.openxmlformats.org/officeDocument/2006/relationships/image" Target="../media/image247.png"/><Relationship Id="rId14" Type="http://schemas.openxmlformats.org/officeDocument/2006/relationships/image" Target="../media/image25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98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252.png"/><Relationship Id="rId4" Type="http://schemas.openxmlformats.org/officeDocument/2006/relationships/image" Target="../media/image228.png"/><Relationship Id="rId9" Type="http://schemas.openxmlformats.org/officeDocument/2006/relationships/image" Target="../media/image5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98.png"/><Relationship Id="rId7" Type="http://schemas.openxmlformats.org/officeDocument/2006/relationships/image" Target="../media/image246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9.gif"/><Relationship Id="rId5" Type="http://schemas.openxmlformats.org/officeDocument/2006/relationships/image" Target="../media/image234.png"/><Relationship Id="rId10" Type="http://schemas.openxmlformats.org/officeDocument/2006/relationships/image" Target="../media/image252.png"/><Relationship Id="rId4" Type="http://schemas.openxmlformats.org/officeDocument/2006/relationships/image" Target="../media/image228.png"/><Relationship Id="rId9" Type="http://schemas.openxmlformats.org/officeDocument/2006/relationships/image" Target="../media/image5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98.png"/><Relationship Id="rId7" Type="http://schemas.openxmlformats.org/officeDocument/2006/relationships/image" Target="../media/image246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53.png"/><Relationship Id="rId5" Type="http://schemas.openxmlformats.org/officeDocument/2006/relationships/image" Target="../media/image234.png"/><Relationship Id="rId10" Type="http://schemas.openxmlformats.org/officeDocument/2006/relationships/image" Target="../media/image252.png"/><Relationship Id="rId4" Type="http://schemas.openxmlformats.org/officeDocument/2006/relationships/image" Target="../media/image228.png"/><Relationship Id="rId9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2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2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6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28.png"/><Relationship Id="rId4" Type="http://schemas.openxmlformats.org/officeDocument/2006/relationships/image" Target="../media/image19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198.png"/><Relationship Id="rId4" Type="http://schemas.openxmlformats.org/officeDocument/2006/relationships/image" Target="../media/image257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gif"/><Relationship Id="rId3" Type="http://schemas.openxmlformats.org/officeDocument/2006/relationships/image" Target="../media/image228.png"/><Relationship Id="rId7" Type="http://schemas.openxmlformats.org/officeDocument/2006/relationships/image" Target="../media/image235.png"/><Relationship Id="rId12" Type="http://schemas.openxmlformats.org/officeDocument/2006/relationships/image" Target="../media/image259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58.png"/><Relationship Id="rId5" Type="http://schemas.openxmlformats.org/officeDocument/2006/relationships/image" Target="../media/image198.png"/><Relationship Id="rId10" Type="http://schemas.openxmlformats.org/officeDocument/2006/relationships/image" Target="../media/image237.png"/><Relationship Id="rId4" Type="http://schemas.openxmlformats.org/officeDocument/2006/relationships/image" Target="../media/image257.png"/><Relationship Id="rId9" Type="http://schemas.openxmlformats.org/officeDocument/2006/relationships/image" Target="../media/image23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198.png"/><Relationship Id="rId10" Type="http://schemas.openxmlformats.org/officeDocument/2006/relationships/image" Target="../media/image237.png"/><Relationship Id="rId4" Type="http://schemas.openxmlformats.org/officeDocument/2006/relationships/image" Target="../media/image257.png"/><Relationship Id="rId9" Type="http://schemas.openxmlformats.org/officeDocument/2006/relationships/image" Target="../media/image2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37.jpeg"/><Relationship Id="rId12" Type="http://schemas.openxmlformats.org/officeDocument/2006/relationships/image" Target="../media/image4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61.png"/><Relationship Id="rId5" Type="http://schemas.openxmlformats.org/officeDocument/2006/relationships/image" Target="../media/image198.png"/><Relationship Id="rId10" Type="http://schemas.openxmlformats.org/officeDocument/2006/relationships/image" Target="../media/image237.png"/><Relationship Id="rId4" Type="http://schemas.openxmlformats.org/officeDocument/2006/relationships/image" Target="../media/image257.png"/><Relationship Id="rId9" Type="http://schemas.openxmlformats.org/officeDocument/2006/relationships/image" Target="../media/image236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8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61.png"/><Relationship Id="rId5" Type="http://schemas.openxmlformats.org/officeDocument/2006/relationships/image" Target="../media/image198.png"/><Relationship Id="rId10" Type="http://schemas.openxmlformats.org/officeDocument/2006/relationships/image" Target="../media/image237.png"/><Relationship Id="rId4" Type="http://schemas.openxmlformats.org/officeDocument/2006/relationships/image" Target="../media/image257.png"/><Relationship Id="rId9" Type="http://schemas.openxmlformats.org/officeDocument/2006/relationships/image" Target="../media/image236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98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35.png"/><Relationship Id="rId10" Type="http://schemas.openxmlformats.org/officeDocument/2006/relationships/image" Target="../media/image263.png"/><Relationship Id="rId4" Type="http://schemas.openxmlformats.org/officeDocument/2006/relationships/image" Target="../media/image234.png"/><Relationship Id="rId9" Type="http://schemas.openxmlformats.org/officeDocument/2006/relationships/image" Target="../media/image26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63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262.png"/><Relationship Id="rId4" Type="http://schemas.openxmlformats.org/officeDocument/2006/relationships/image" Target="../media/image198.png"/><Relationship Id="rId9" Type="http://schemas.openxmlformats.org/officeDocument/2006/relationships/image" Target="../media/image25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62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198.png"/><Relationship Id="rId9" Type="http://schemas.openxmlformats.org/officeDocument/2006/relationships/image" Target="../media/image25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5.png"/><Relationship Id="rId5" Type="http://schemas.openxmlformats.org/officeDocument/2006/relationships/image" Target="../media/image266.png"/><Relationship Id="rId10" Type="http://schemas.openxmlformats.org/officeDocument/2006/relationships/image" Target="../media/image274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80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8.svg"/><Relationship Id="rId5" Type="http://schemas.openxmlformats.org/officeDocument/2006/relationships/image" Target="../media/image266.png"/><Relationship Id="rId15" Type="http://schemas.openxmlformats.org/officeDocument/2006/relationships/image" Target="../media/image282.png"/><Relationship Id="rId10" Type="http://schemas.openxmlformats.org/officeDocument/2006/relationships/image" Target="../media/image277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50.png"/><Relationship Id="rId15" Type="http://schemas.openxmlformats.org/officeDocument/2006/relationships/image" Target="../media/image45.png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37.jpeg"/><Relationship Id="rId1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285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86.png"/><Relationship Id="rId5" Type="http://schemas.openxmlformats.org/officeDocument/2006/relationships/image" Target="../media/image266.png"/><Relationship Id="rId10" Type="http://schemas.openxmlformats.org/officeDocument/2006/relationships/image" Target="../media/image285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88.png"/><Relationship Id="rId5" Type="http://schemas.openxmlformats.org/officeDocument/2006/relationships/image" Target="../media/image266.png"/><Relationship Id="rId10" Type="http://schemas.openxmlformats.org/officeDocument/2006/relationships/image" Target="../media/image287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8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92.png"/><Relationship Id="rId5" Type="http://schemas.openxmlformats.org/officeDocument/2006/relationships/image" Target="../media/image266.png"/><Relationship Id="rId10" Type="http://schemas.openxmlformats.org/officeDocument/2006/relationships/image" Target="../media/image29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95.png"/><Relationship Id="rId5" Type="http://schemas.openxmlformats.org/officeDocument/2006/relationships/image" Target="../media/image266.png"/><Relationship Id="rId10" Type="http://schemas.openxmlformats.org/officeDocument/2006/relationships/image" Target="../media/image294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9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9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97.png"/><Relationship Id="rId5" Type="http://schemas.openxmlformats.org/officeDocument/2006/relationships/image" Target="../media/image266.png"/><Relationship Id="rId10" Type="http://schemas.openxmlformats.org/officeDocument/2006/relationships/image" Target="../media/image29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300.jpeg"/><Relationship Id="rId5" Type="http://schemas.openxmlformats.org/officeDocument/2006/relationships/image" Target="../media/image266.png"/><Relationship Id="rId10" Type="http://schemas.openxmlformats.org/officeDocument/2006/relationships/image" Target="../media/image299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301.png"/><Relationship Id="rId5" Type="http://schemas.openxmlformats.org/officeDocument/2006/relationships/image" Target="../media/image266.png"/><Relationship Id="rId10" Type="http://schemas.openxmlformats.org/officeDocument/2006/relationships/image" Target="../media/image299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303.png"/><Relationship Id="rId5" Type="http://schemas.openxmlformats.org/officeDocument/2006/relationships/image" Target="../media/image266.png"/><Relationship Id="rId10" Type="http://schemas.openxmlformats.org/officeDocument/2006/relationships/image" Target="../media/image302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0.png"/><Relationship Id="rId5" Type="http://schemas.openxmlformats.org/officeDocument/2006/relationships/image" Target="../media/image305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5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3.png"/><Relationship Id="rId5" Type="http://schemas.openxmlformats.org/officeDocument/2006/relationships/image" Target="../media/image198.png"/><Relationship Id="rId10" Type="http://schemas.openxmlformats.org/officeDocument/2006/relationships/image" Target="../media/image322.png"/><Relationship Id="rId4" Type="http://schemas.openxmlformats.org/officeDocument/2006/relationships/image" Target="../media/image318.png"/><Relationship Id="rId9" Type="http://schemas.openxmlformats.org/officeDocument/2006/relationships/image" Target="../media/image17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19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12" Type="http://schemas.openxmlformats.org/officeDocument/2006/relationships/image" Target="../media/image26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19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3.png"/><Relationship Id="rId18" Type="http://schemas.openxmlformats.org/officeDocument/2006/relationships/image" Target="../media/image28.png"/><Relationship Id="rId3" Type="http://schemas.openxmlformats.org/officeDocument/2006/relationships/image" Target="../media/image26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37.jpeg"/><Relationship Id="rId14" Type="http://schemas.openxmlformats.org/officeDocument/2006/relationships/image" Target="../media/image25.png"/><Relationship Id="rId2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.png"/><Relationship Id="rId1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37.jpe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2.png"/><Relationship Id="rId26" Type="http://schemas.openxmlformats.org/officeDocument/2006/relationships/image" Target="../media/image61.png"/><Relationship Id="rId3" Type="http://schemas.openxmlformats.org/officeDocument/2006/relationships/image" Target="../media/image26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3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37.jpeg"/><Relationship Id="rId14" Type="http://schemas.openxmlformats.org/officeDocument/2006/relationships/image" Target="../media/image44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6.png"/><Relationship Id="rId1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73.png"/><Relationship Id="rId10" Type="http://schemas.openxmlformats.org/officeDocument/2006/relationships/image" Target="../media/image82.png"/><Relationship Id="rId19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18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50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26.png"/><Relationship Id="rId12" Type="http://schemas.openxmlformats.org/officeDocument/2006/relationships/image" Target="../media/image82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1.png"/><Relationship Id="rId5" Type="http://schemas.openxmlformats.org/officeDocument/2006/relationships/image" Target="../media/image72.png"/><Relationship Id="rId15" Type="http://schemas.openxmlformats.org/officeDocument/2006/relationships/image" Target="../media/image86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6.png"/><Relationship Id="rId18" Type="http://schemas.openxmlformats.org/officeDocument/2006/relationships/image" Target="../media/image92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50.png"/><Relationship Id="rId10" Type="http://schemas.openxmlformats.org/officeDocument/2006/relationships/image" Target="../media/image82.png"/><Relationship Id="rId4" Type="http://schemas.openxmlformats.org/officeDocument/2006/relationships/image" Target="../media/image95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0.png"/><Relationship Id="rId18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73.png"/><Relationship Id="rId10" Type="http://schemas.openxmlformats.org/officeDocument/2006/relationships/image" Target="../media/image84.png"/><Relationship Id="rId19" Type="http://schemas.openxmlformats.org/officeDocument/2006/relationships/image" Target="../media/image9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0.png"/><Relationship Id="rId18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6.png"/><Relationship Id="rId1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9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50.png"/><Relationship Id="rId10" Type="http://schemas.openxmlformats.org/officeDocument/2006/relationships/image" Target="../media/image82.png"/><Relationship Id="rId19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0.png"/><Relationship Id="rId18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3.png"/><Relationship Id="rId5" Type="http://schemas.openxmlformats.org/officeDocument/2006/relationships/image" Target="../media/image8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9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5" Type="http://schemas.openxmlformats.org/officeDocument/2006/relationships/image" Target="../media/image101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5" Type="http://schemas.openxmlformats.org/officeDocument/2006/relationships/image" Target="../media/image101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23.png"/><Relationship Id="rId5" Type="http://schemas.openxmlformats.org/officeDocument/2006/relationships/image" Target="../media/image112.png"/><Relationship Id="rId10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28.png"/><Relationship Id="rId5" Type="http://schemas.openxmlformats.org/officeDocument/2006/relationships/image" Target="../media/image112.png"/><Relationship Id="rId10" Type="http://schemas.openxmlformats.org/officeDocument/2006/relationships/image" Target="../media/image127.png"/><Relationship Id="rId4" Type="http://schemas.openxmlformats.org/officeDocument/2006/relationships/image" Target="../media/image111.png"/><Relationship Id="rId9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6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08.png"/><Relationship Id="rId10" Type="http://schemas.openxmlformats.org/officeDocument/2006/relationships/image" Target="../media/image133.png"/><Relationship Id="rId4" Type="http://schemas.openxmlformats.org/officeDocument/2006/relationships/image" Target="../media/image111.png"/><Relationship Id="rId9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6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08.png"/><Relationship Id="rId10" Type="http://schemas.openxmlformats.org/officeDocument/2006/relationships/image" Target="../media/image133.png"/><Relationship Id="rId4" Type="http://schemas.openxmlformats.org/officeDocument/2006/relationships/image" Target="../media/image111.png"/><Relationship Id="rId9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6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08.png"/><Relationship Id="rId15" Type="http://schemas.openxmlformats.org/officeDocument/2006/relationships/image" Target="../media/image138.jpeg"/><Relationship Id="rId10" Type="http://schemas.openxmlformats.org/officeDocument/2006/relationships/image" Target="../media/image133.png"/><Relationship Id="rId4" Type="http://schemas.openxmlformats.org/officeDocument/2006/relationships/image" Target="../media/image111.png"/><Relationship Id="rId9" Type="http://schemas.openxmlformats.org/officeDocument/2006/relationships/image" Target="../media/image119.png"/><Relationship Id="rId14" Type="http://schemas.openxmlformats.org/officeDocument/2006/relationships/image" Target="../media/image137.gi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6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08.png"/><Relationship Id="rId15" Type="http://schemas.openxmlformats.org/officeDocument/2006/relationships/image" Target="../media/image138.jpeg"/><Relationship Id="rId10" Type="http://schemas.openxmlformats.org/officeDocument/2006/relationships/image" Target="../media/image133.png"/><Relationship Id="rId4" Type="http://schemas.openxmlformats.org/officeDocument/2006/relationships/image" Target="../media/image111.png"/><Relationship Id="rId9" Type="http://schemas.openxmlformats.org/officeDocument/2006/relationships/image" Target="../media/image119.png"/><Relationship Id="rId14" Type="http://schemas.openxmlformats.org/officeDocument/2006/relationships/image" Target="../media/image137.gi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2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2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5.jpe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4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7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Relationship Id="rId1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7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43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Relationship Id="rId1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26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29.png"/><Relationship Id="rId10" Type="http://schemas.openxmlformats.org/officeDocument/2006/relationships/image" Target="../media/image154.png"/><Relationship Id="rId4" Type="http://schemas.openxmlformats.org/officeDocument/2006/relationships/image" Target="../media/image39.png"/><Relationship Id="rId9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5.png"/><Relationship Id="rId7" Type="http://schemas.openxmlformats.org/officeDocument/2006/relationships/image" Target="../media/image2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4.png"/><Relationship Id="rId5" Type="http://schemas.openxmlformats.org/officeDocument/2006/relationships/image" Target="../media/image151.png"/><Relationship Id="rId10" Type="http://schemas.openxmlformats.org/officeDocument/2006/relationships/image" Target="../media/image152.png"/><Relationship Id="rId4" Type="http://schemas.openxmlformats.org/officeDocument/2006/relationships/image" Target="../media/image150.png"/><Relationship Id="rId9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6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29.png"/><Relationship Id="rId10" Type="http://schemas.openxmlformats.org/officeDocument/2006/relationships/image" Target="../media/image154.png"/><Relationship Id="rId4" Type="http://schemas.openxmlformats.org/officeDocument/2006/relationships/image" Target="../media/image39.png"/><Relationship Id="rId9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26.png"/><Relationship Id="rId7" Type="http://schemas.openxmlformats.org/officeDocument/2006/relationships/image" Target="../media/image15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29.png"/><Relationship Id="rId10" Type="http://schemas.openxmlformats.org/officeDocument/2006/relationships/image" Target="../media/image154.png"/><Relationship Id="rId4" Type="http://schemas.openxmlformats.org/officeDocument/2006/relationships/image" Target="../media/image39.png"/><Relationship Id="rId9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6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29.png"/><Relationship Id="rId10" Type="http://schemas.openxmlformats.org/officeDocument/2006/relationships/image" Target="../media/image154.png"/><Relationship Id="rId4" Type="http://schemas.openxmlformats.org/officeDocument/2006/relationships/image" Target="../media/image39.png"/><Relationship Id="rId9" Type="http://schemas.openxmlformats.org/officeDocument/2006/relationships/image" Target="../media/image15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10" Type="http://schemas.openxmlformats.org/officeDocument/2006/relationships/image" Target="../media/image135.png"/><Relationship Id="rId4" Type="http://schemas.openxmlformats.org/officeDocument/2006/relationships/image" Target="../media/image158.png"/><Relationship Id="rId9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10" Type="http://schemas.openxmlformats.org/officeDocument/2006/relationships/image" Target="../media/image135.png"/><Relationship Id="rId4" Type="http://schemas.openxmlformats.org/officeDocument/2006/relationships/image" Target="../media/image158.png"/><Relationship Id="rId9" Type="http://schemas.openxmlformats.org/officeDocument/2006/relationships/image" Target="../media/image1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notesSlide" Target="../notesSlides/notesSlide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notesSlide" Target="../notesSlides/notesSlide9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1D7DD1-2559-4814-A01A-8D1EEB2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pic>
        <p:nvPicPr>
          <p:cNvPr id="5" name="Picture 97">
            <a:extLst>
              <a:ext uri="{FF2B5EF4-FFF2-40B4-BE49-F238E27FC236}">
                <a16:creationId xmlns:a16="http://schemas.microsoft.com/office/drawing/2014/main" id="{D0EB7B7D-B702-482D-A875-1653FDF19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082203" y="294700"/>
            <a:ext cx="2703073" cy="8722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A92FCD-7011-47D3-9E94-2E19235E1685}"/>
              </a:ext>
            </a:extLst>
          </p:cNvPr>
          <p:cNvSpPr/>
          <p:nvPr/>
        </p:nvSpPr>
        <p:spPr>
          <a:xfrm>
            <a:off x="12306300" y="7592000"/>
            <a:ext cx="110934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NOVA ARQUITETURA UNIDAS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INFRAESTRUTURA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2528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B3728A5-7E3B-43AA-88F7-3F7BE5D696C5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6A2B051-BC5C-4FB2-B68B-EBB69BA4A5C8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jenkins">
            <a:extLst>
              <a:ext uri="{FF2B5EF4-FFF2-40B4-BE49-F238E27FC236}">
                <a16:creationId xmlns:a16="http://schemas.microsoft.com/office/drawing/2014/main" id="{2ED8BCA1-3844-4637-B07F-BEBA682A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891" y="3991805"/>
            <a:ext cx="4230106" cy="15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Resultado de imagem para nexus sonatype">
            <a:extLst>
              <a:ext uri="{FF2B5EF4-FFF2-40B4-BE49-F238E27FC236}">
                <a16:creationId xmlns:a16="http://schemas.microsoft.com/office/drawing/2014/main" id="{EBB8824D-7CDF-4AAD-B488-5A639B05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13" y="6744323"/>
            <a:ext cx="7029919" cy="25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 descr="Resultado de imagem para kubernetes">
            <a:extLst>
              <a:ext uri="{FF2B5EF4-FFF2-40B4-BE49-F238E27FC236}">
                <a16:creationId xmlns:a16="http://schemas.microsoft.com/office/drawing/2014/main" id="{E1CF52DA-DF78-44B6-B8B3-38474F85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  <a:r>
              <a:rPr lang="pt-BR" sz="3200" dirty="0" err="1"/>
              <a:t>uncionalidade</a:t>
            </a:r>
            <a:r>
              <a:rPr lang="pt-BR" sz="3200" dirty="0"/>
              <a:t>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000F227-F09B-41B6-BCF2-867DD479FF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pic>
        <p:nvPicPr>
          <p:cNvPr id="50" name="Picture 4" descr="Resultado de imagem para sonar code">
            <a:extLst>
              <a:ext uri="{FF2B5EF4-FFF2-40B4-BE49-F238E27FC236}">
                <a16:creationId xmlns:a16="http://schemas.microsoft.com/office/drawing/2014/main" id="{8524E7A6-D046-4DB5-A724-B53808B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8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E94C38-5594-43D4-8787-BD636C159B1C}"/>
              </a:ext>
            </a:extLst>
          </p:cNvPr>
          <p:cNvSpPr/>
          <p:nvPr/>
        </p:nvSpPr>
        <p:spPr>
          <a:xfrm>
            <a:off x="4011560" y="6554026"/>
            <a:ext cx="17006765" cy="2979174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Event Stream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05FC841-B3EE-4EFA-A96B-539A4A1AEBD2}"/>
              </a:ext>
            </a:extLst>
          </p:cNvPr>
          <p:cNvSpPr/>
          <p:nvPr/>
        </p:nvSpPr>
        <p:spPr>
          <a:xfrm>
            <a:off x="4011561" y="2987776"/>
            <a:ext cx="8298429" cy="164978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46" y="3263519"/>
            <a:ext cx="1098297" cy="10982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BE1FF0-B4BD-4840-8908-2936D897A157}"/>
              </a:ext>
            </a:extLst>
          </p:cNvPr>
          <p:cNvSpPr/>
          <p:nvPr/>
        </p:nvSpPr>
        <p:spPr>
          <a:xfrm>
            <a:off x="6945866" y="3489501"/>
            <a:ext cx="360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Microsserviços 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23F39B5-EF53-4C16-A8FA-9477C69D4A4A}"/>
              </a:ext>
            </a:extLst>
          </p:cNvPr>
          <p:cNvGrpSpPr/>
          <p:nvPr/>
        </p:nvGrpSpPr>
        <p:grpSpPr>
          <a:xfrm>
            <a:off x="12719897" y="2987776"/>
            <a:ext cx="8298429" cy="1649784"/>
            <a:chOff x="5240590" y="2905025"/>
            <a:chExt cx="8298429" cy="1649784"/>
          </a:xfrm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7C3ED4-3EA1-4DF4-B3E8-12F57F9031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DD72458-066E-47B8-815D-347836AD6EFA}"/>
                </a:ext>
              </a:extLst>
            </p:cNvPr>
            <p:cNvSpPr/>
            <p:nvPr/>
          </p:nvSpPr>
          <p:spPr>
            <a:xfrm>
              <a:off x="8191726" y="3406750"/>
              <a:ext cx="35665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B</a:t>
              </a:r>
            </a:p>
          </p:txBody>
        </p:sp>
      </p:grpSp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031" y="3266661"/>
            <a:ext cx="1098000" cy="1098000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F97A27C-E49A-471B-935C-43C483CDF5F5}"/>
              </a:ext>
            </a:extLst>
          </p:cNvPr>
          <p:cNvGrpSpPr/>
          <p:nvPr/>
        </p:nvGrpSpPr>
        <p:grpSpPr>
          <a:xfrm>
            <a:off x="8365727" y="11449666"/>
            <a:ext cx="8298429" cy="1649784"/>
            <a:chOff x="5240590" y="2905025"/>
            <a:chExt cx="8298429" cy="1649784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E77E4D16-B412-4D7A-9CB9-6823D818E9BB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D78C569A-ED76-45D1-B298-B5CBA0D19871}"/>
                </a:ext>
              </a:extLst>
            </p:cNvPr>
            <p:cNvSpPr/>
            <p:nvPr/>
          </p:nvSpPr>
          <p:spPr>
            <a:xfrm>
              <a:off x="8181307" y="3406750"/>
              <a:ext cx="35873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C</a:t>
              </a:r>
            </a:p>
          </p:txBody>
        </p:sp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14B3FC80-14D2-4228-8F33-20C98D95A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61" y="11735292"/>
            <a:ext cx="1098000" cy="109800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5EC17B-E0E1-42AE-8A5A-0BC351EDC723}"/>
              </a:ext>
            </a:extLst>
          </p:cNvPr>
          <p:cNvCxnSpPr/>
          <p:nvPr/>
        </p:nvCxnSpPr>
        <p:spPr>
          <a:xfrm flipV="1">
            <a:off x="734469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134456-6067-4518-9665-7BEBB540D615}"/>
              </a:ext>
            </a:extLst>
          </p:cNvPr>
          <p:cNvCxnSpPr>
            <a:cxnSpLocks/>
          </p:cNvCxnSpPr>
          <p:nvPr/>
        </p:nvCxnSpPr>
        <p:spPr>
          <a:xfrm>
            <a:off x="8996516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8F6B632-2559-48B4-8D58-D8D62D50924C}"/>
              </a:ext>
            </a:extLst>
          </p:cNvPr>
          <p:cNvCxnSpPr/>
          <p:nvPr/>
        </p:nvCxnSpPr>
        <p:spPr>
          <a:xfrm flipV="1">
            <a:off x="16105240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6362391-07CC-4CA8-AA0C-3C37931824F8}"/>
              </a:ext>
            </a:extLst>
          </p:cNvPr>
          <p:cNvCxnSpPr>
            <a:cxnSpLocks/>
          </p:cNvCxnSpPr>
          <p:nvPr/>
        </p:nvCxnSpPr>
        <p:spPr>
          <a:xfrm>
            <a:off x="1775705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99989C70-90E3-48C6-8EB2-BE49A082B672}"/>
              </a:ext>
            </a:extLst>
          </p:cNvPr>
          <p:cNvCxnSpPr/>
          <p:nvPr/>
        </p:nvCxnSpPr>
        <p:spPr>
          <a:xfrm flipV="1">
            <a:off x="11897716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2E6D0DA1-DA6A-4F2B-8C99-38C63C45088C}"/>
              </a:ext>
            </a:extLst>
          </p:cNvPr>
          <p:cNvCxnSpPr>
            <a:cxnSpLocks/>
          </p:cNvCxnSpPr>
          <p:nvPr/>
        </p:nvCxnSpPr>
        <p:spPr>
          <a:xfrm>
            <a:off x="13549534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888FA0-092F-45B5-9C2C-8862C9B3AD7D}"/>
              </a:ext>
            </a:extLst>
          </p:cNvPr>
          <p:cNvSpPr txBox="1"/>
          <p:nvPr/>
        </p:nvSpPr>
        <p:spPr>
          <a:xfrm>
            <a:off x="6729145" y="4808917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29C45F7-4DDE-4E71-A440-169282BABF03}"/>
              </a:ext>
            </a:extLst>
          </p:cNvPr>
          <p:cNvSpPr txBox="1"/>
          <p:nvPr/>
        </p:nvSpPr>
        <p:spPr>
          <a:xfrm>
            <a:off x="8380963" y="4923186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CC1460-604B-406A-94A3-B8250C13B3C2}"/>
              </a:ext>
            </a:extLst>
          </p:cNvPr>
          <p:cNvSpPr txBox="1"/>
          <p:nvPr/>
        </p:nvSpPr>
        <p:spPr>
          <a:xfrm>
            <a:off x="15489687" y="4880871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A678BC-6C11-47B7-9750-2671E98F902E}"/>
              </a:ext>
            </a:extLst>
          </p:cNvPr>
          <p:cNvSpPr txBox="1"/>
          <p:nvPr/>
        </p:nvSpPr>
        <p:spPr>
          <a:xfrm>
            <a:off x="17141505" y="4995140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FE94B3E-5CEB-40D2-A0AF-506D9F68E7A2}"/>
              </a:ext>
            </a:extLst>
          </p:cNvPr>
          <p:cNvSpPr txBox="1"/>
          <p:nvPr/>
        </p:nvSpPr>
        <p:spPr>
          <a:xfrm>
            <a:off x="11306444" y="9712849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C98B70-FDBA-4C1D-B202-A4A8ACD7CBF2}"/>
              </a:ext>
            </a:extLst>
          </p:cNvPr>
          <p:cNvSpPr txBox="1"/>
          <p:nvPr/>
        </p:nvSpPr>
        <p:spPr>
          <a:xfrm>
            <a:off x="12958262" y="9827118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FCADAB-48B5-42F5-8CEE-D9BAFC3E16E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12" y="7022508"/>
            <a:ext cx="2042209" cy="2042209"/>
          </a:xfrm>
          <a:prstGeom prst="rect">
            <a:avLst/>
          </a:prstGeom>
        </p:spPr>
      </p:pic>
      <p:sp>
        <p:nvSpPr>
          <p:cNvPr id="37" name="TextBox 63">
            <a:extLst>
              <a:ext uri="{FF2B5EF4-FFF2-40B4-BE49-F238E27FC236}">
                <a16:creationId xmlns:a16="http://schemas.microsoft.com/office/drawing/2014/main" id="{0CD478A7-8005-4919-A6FB-C33BFA0C91ED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64301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3">
            <a:extLst>
              <a:ext uri="{FF2B5EF4-FFF2-40B4-BE49-F238E27FC236}">
                <a16:creationId xmlns:a16="http://schemas.microsoft.com/office/drawing/2014/main" id="{4116C414-2333-4764-9502-F56BD3F71A12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4C38-5594-43D4-8787-BD636C159B1C}"/>
              </a:ext>
            </a:extLst>
          </p:cNvPr>
          <p:cNvSpPr/>
          <p:nvPr/>
        </p:nvSpPr>
        <p:spPr>
          <a:xfrm>
            <a:off x="4011560" y="6554026"/>
            <a:ext cx="17006765" cy="2979174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Event Stream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05FC841-B3EE-4EFA-A96B-539A4A1AEBD2}"/>
              </a:ext>
            </a:extLst>
          </p:cNvPr>
          <p:cNvSpPr/>
          <p:nvPr/>
        </p:nvSpPr>
        <p:spPr>
          <a:xfrm>
            <a:off x="4011561" y="2987776"/>
            <a:ext cx="8298429" cy="164978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46" y="3263519"/>
            <a:ext cx="1098297" cy="10982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BE1FF0-B4BD-4840-8908-2936D897A157}"/>
              </a:ext>
            </a:extLst>
          </p:cNvPr>
          <p:cNvSpPr/>
          <p:nvPr/>
        </p:nvSpPr>
        <p:spPr>
          <a:xfrm>
            <a:off x="6945866" y="3489501"/>
            <a:ext cx="360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Microsserviços 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23F39B5-EF53-4C16-A8FA-9477C69D4A4A}"/>
              </a:ext>
            </a:extLst>
          </p:cNvPr>
          <p:cNvGrpSpPr/>
          <p:nvPr/>
        </p:nvGrpSpPr>
        <p:grpSpPr>
          <a:xfrm>
            <a:off x="12719897" y="2987776"/>
            <a:ext cx="8298429" cy="1649784"/>
            <a:chOff x="5240590" y="2905025"/>
            <a:chExt cx="8298429" cy="1649784"/>
          </a:xfrm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7C3ED4-3EA1-4DF4-B3E8-12F57F9031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DD72458-066E-47B8-815D-347836AD6EFA}"/>
                </a:ext>
              </a:extLst>
            </p:cNvPr>
            <p:cNvSpPr/>
            <p:nvPr/>
          </p:nvSpPr>
          <p:spPr>
            <a:xfrm>
              <a:off x="8191726" y="3406750"/>
              <a:ext cx="35665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B</a:t>
              </a:r>
            </a:p>
          </p:txBody>
        </p:sp>
      </p:grpSp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031" y="3266661"/>
            <a:ext cx="1098000" cy="1098000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F97A27C-E49A-471B-935C-43C483CDF5F5}"/>
              </a:ext>
            </a:extLst>
          </p:cNvPr>
          <p:cNvGrpSpPr/>
          <p:nvPr/>
        </p:nvGrpSpPr>
        <p:grpSpPr>
          <a:xfrm>
            <a:off x="8365727" y="11449666"/>
            <a:ext cx="8298429" cy="1649784"/>
            <a:chOff x="5240590" y="2905025"/>
            <a:chExt cx="8298429" cy="1649784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E77E4D16-B412-4D7A-9CB9-6823D818E9BB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D78C569A-ED76-45D1-B298-B5CBA0D19871}"/>
                </a:ext>
              </a:extLst>
            </p:cNvPr>
            <p:cNvSpPr/>
            <p:nvPr/>
          </p:nvSpPr>
          <p:spPr>
            <a:xfrm>
              <a:off x="8181307" y="3406750"/>
              <a:ext cx="35873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C</a:t>
              </a:r>
            </a:p>
          </p:txBody>
        </p:sp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14B3FC80-14D2-4228-8F33-20C98D95A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61" y="11735292"/>
            <a:ext cx="1098000" cy="109800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5EC17B-E0E1-42AE-8A5A-0BC351EDC723}"/>
              </a:ext>
            </a:extLst>
          </p:cNvPr>
          <p:cNvCxnSpPr/>
          <p:nvPr/>
        </p:nvCxnSpPr>
        <p:spPr>
          <a:xfrm flipV="1">
            <a:off x="734469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134456-6067-4518-9665-7BEBB540D615}"/>
              </a:ext>
            </a:extLst>
          </p:cNvPr>
          <p:cNvCxnSpPr>
            <a:cxnSpLocks/>
          </p:cNvCxnSpPr>
          <p:nvPr/>
        </p:nvCxnSpPr>
        <p:spPr>
          <a:xfrm>
            <a:off x="8996516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8F6B632-2559-48B4-8D58-D8D62D50924C}"/>
              </a:ext>
            </a:extLst>
          </p:cNvPr>
          <p:cNvCxnSpPr/>
          <p:nvPr/>
        </p:nvCxnSpPr>
        <p:spPr>
          <a:xfrm flipV="1">
            <a:off x="16105240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6362391-07CC-4CA8-AA0C-3C37931824F8}"/>
              </a:ext>
            </a:extLst>
          </p:cNvPr>
          <p:cNvCxnSpPr>
            <a:cxnSpLocks/>
          </p:cNvCxnSpPr>
          <p:nvPr/>
        </p:nvCxnSpPr>
        <p:spPr>
          <a:xfrm>
            <a:off x="1775705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99989C70-90E3-48C6-8EB2-BE49A082B672}"/>
              </a:ext>
            </a:extLst>
          </p:cNvPr>
          <p:cNvCxnSpPr/>
          <p:nvPr/>
        </p:nvCxnSpPr>
        <p:spPr>
          <a:xfrm flipV="1">
            <a:off x="11897716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2E6D0DA1-DA6A-4F2B-8C99-38C63C45088C}"/>
              </a:ext>
            </a:extLst>
          </p:cNvPr>
          <p:cNvCxnSpPr>
            <a:cxnSpLocks/>
          </p:cNvCxnSpPr>
          <p:nvPr/>
        </p:nvCxnSpPr>
        <p:spPr>
          <a:xfrm>
            <a:off x="13549534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888FA0-092F-45B5-9C2C-8862C9B3AD7D}"/>
              </a:ext>
            </a:extLst>
          </p:cNvPr>
          <p:cNvSpPr txBox="1"/>
          <p:nvPr/>
        </p:nvSpPr>
        <p:spPr>
          <a:xfrm>
            <a:off x="6729145" y="4808917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29C45F7-4DDE-4E71-A440-169282BABF03}"/>
              </a:ext>
            </a:extLst>
          </p:cNvPr>
          <p:cNvSpPr txBox="1"/>
          <p:nvPr/>
        </p:nvSpPr>
        <p:spPr>
          <a:xfrm>
            <a:off x="8380963" y="4923186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CC1460-604B-406A-94A3-B8250C13B3C2}"/>
              </a:ext>
            </a:extLst>
          </p:cNvPr>
          <p:cNvSpPr txBox="1"/>
          <p:nvPr/>
        </p:nvSpPr>
        <p:spPr>
          <a:xfrm>
            <a:off x="15489687" y="4880871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A678BC-6C11-47B7-9750-2671E98F902E}"/>
              </a:ext>
            </a:extLst>
          </p:cNvPr>
          <p:cNvSpPr txBox="1"/>
          <p:nvPr/>
        </p:nvSpPr>
        <p:spPr>
          <a:xfrm>
            <a:off x="17141505" y="4995140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FE94B3E-5CEB-40D2-A0AF-506D9F68E7A2}"/>
              </a:ext>
            </a:extLst>
          </p:cNvPr>
          <p:cNvSpPr txBox="1"/>
          <p:nvPr/>
        </p:nvSpPr>
        <p:spPr>
          <a:xfrm>
            <a:off x="11306444" y="9712849"/>
            <a:ext cx="615553" cy="15879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Consome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C98B70-FDBA-4C1D-B202-A4A8ACD7CBF2}"/>
              </a:ext>
            </a:extLst>
          </p:cNvPr>
          <p:cNvSpPr txBox="1"/>
          <p:nvPr/>
        </p:nvSpPr>
        <p:spPr>
          <a:xfrm>
            <a:off x="12958262" y="9827118"/>
            <a:ext cx="615553" cy="12000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Produz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FCADAB-48B5-42F5-8CEE-D9BAFC3E16E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12" y="7022508"/>
            <a:ext cx="2042209" cy="2042209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AD1CC7F-DCFF-4DE6-ACE7-F87BA5C1C675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BD031E8-FCEA-4E02-86FD-88EC6F34C585}"/>
              </a:ext>
            </a:extLst>
          </p:cNvPr>
          <p:cNvSpPr txBox="1"/>
          <p:nvPr/>
        </p:nvSpPr>
        <p:spPr>
          <a:xfrm>
            <a:off x="1123640" y="2242614"/>
            <a:ext cx="2213037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Benefícios: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Arboria-Book" panose="02000506020000020004" pitchFamily="2" charset="0"/>
              </a:rPr>
              <a:t>Permite um processamento de ponta a ponta mais rápido, pois os microsserviços podem ser executados de forma paralela / assíncrona;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Arboria-Book" panose="02000506020000020004" pitchFamily="2" charset="0"/>
              </a:rPr>
              <a:t>Mais fácil de adicionar / atualizar microsserviços, pois eles podem ser conectados facilmente ao fluxo de eventos;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Arboria-Book" panose="02000506020000020004" pitchFamily="2" charset="0"/>
              </a:rPr>
              <a:t>O controle é distribuído, portanto, não existe mais um orquestrador que sirva como um ponto central de falha.</a:t>
            </a:r>
          </a:p>
          <a:p>
            <a:endParaRPr lang="pt-BR" sz="66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8372C29-5EE3-4012-BBDC-D211FDAA5844}"/>
              </a:ext>
            </a:extLst>
          </p:cNvPr>
          <p:cNvSpPr txBox="1"/>
          <p:nvPr/>
        </p:nvSpPr>
        <p:spPr>
          <a:xfrm>
            <a:off x="1123640" y="8087802"/>
            <a:ext cx="221303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Pontos importantes: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/>
                </a:solidFill>
                <a:latin typeface="Arboria-Book" panose="02000506020000020004" pitchFamily="2" charset="0"/>
              </a:rPr>
              <a:t>A programação assíncrona é, muitas vezes, um desafio para desenvolvedores;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/>
                </a:solidFill>
                <a:latin typeface="Arboria-Book" panose="02000506020000020004" pitchFamily="2" charset="0"/>
              </a:rPr>
              <a:t>A complexidade é aumentada. Ao invés de ter o controle de fluxo centralizado no orquestrador, o controle de fluxo é dividido e distribuído em todos os microsserviços individuais. Cada microsserviço tem sua própria lógica de fluxo, e essa lógica identifica quando e como deveria reagir com base em dados específicos no fluxo de eventos.</a:t>
            </a:r>
          </a:p>
        </p:txBody>
      </p:sp>
    </p:spTree>
    <p:extLst>
      <p:ext uri="{BB962C8B-B14F-4D97-AF65-F5344CB8AC3E}">
        <p14:creationId xmlns:p14="http://schemas.microsoft.com/office/powerpoint/2010/main" val="19342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A1EC4C9-5427-46E2-80E0-1E7BEC7FAEC6}"/>
              </a:ext>
            </a:extLst>
          </p:cNvPr>
          <p:cNvGrpSpPr/>
          <p:nvPr/>
        </p:nvGrpSpPr>
        <p:grpSpPr>
          <a:xfrm>
            <a:off x="5315317" y="5332333"/>
            <a:ext cx="13745498" cy="8172629"/>
            <a:chOff x="4011560" y="2987776"/>
            <a:chExt cx="17006766" cy="1011167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7E94C38-5594-43D4-8787-BD636C159B1C}"/>
                </a:ext>
              </a:extLst>
            </p:cNvPr>
            <p:cNvSpPr/>
            <p:nvPr/>
          </p:nvSpPr>
          <p:spPr>
            <a:xfrm>
              <a:off x="4011560" y="6554026"/>
              <a:ext cx="17006765" cy="2979174"/>
            </a:xfrm>
            <a:prstGeom prst="rect">
              <a:avLst/>
            </a:prstGeom>
            <a:solidFill>
              <a:srgbClr val="BDC3C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Event Stream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C05FC841-B3EE-4EFA-A96B-539A4A1AEBD2}"/>
                </a:ext>
              </a:extLst>
            </p:cNvPr>
            <p:cNvSpPr/>
            <p:nvPr/>
          </p:nvSpPr>
          <p:spPr>
            <a:xfrm>
              <a:off x="4011561" y="2987776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 dirty="0"/>
            </a:p>
          </p:txBody>
        </p: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98B2A825-AFF7-4B20-8712-583D132C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546" y="3263519"/>
              <a:ext cx="1098297" cy="109829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EBE1FF0-B4BD-4840-8908-2936D897A157}"/>
                </a:ext>
              </a:extLst>
            </p:cNvPr>
            <p:cNvSpPr/>
            <p:nvPr/>
          </p:nvSpPr>
          <p:spPr>
            <a:xfrm>
              <a:off x="7135693" y="3489501"/>
              <a:ext cx="32205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tx1">
                      <a:lumMod val="50000"/>
                    </a:schemeClr>
                  </a:solidFill>
                </a:rPr>
                <a:t>Microsserviços A</a:t>
              </a:r>
            </a:p>
          </p:txBody>
        </p: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F23F39B5-EF53-4C16-A8FA-9477C69D4A4A}"/>
                </a:ext>
              </a:extLst>
            </p:cNvPr>
            <p:cNvGrpSpPr/>
            <p:nvPr/>
          </p:nvGrpSpPr>
          <p:grpSpPr>
            <a:xfrm>
              <a:off x="12719897" y="2987776"/>
              <a:ext cx="8298429" cy="1649784"/>
              <a:chOff x="5240590" y="2905025"/>
              <a:chExt cx="8298429" cy="1649784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427C3ED4-3EA1-4DF4-B3E8-12F57F903116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ADD72458-066E-47B8-815D-347836AD6EFA}"/>
                  </a:ext>
                </a:extLst>
              </p:cNvPr>
              <p:cNvSpPr/>
              <p:nvPr/>
            </p:nvSpPr>
            <p:spPr>
              <a:xfrm>
                <a:off x="8379149" y="3406750"/>
                <a:ext cx="31917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B</a:t>
                </a:r>
              </a:p>
            </p:txBody>
          </p:sp>
        </p:grp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F560115-E6D9-4C8F-871D-D90C262F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031" y="3266661"/>
              <a:ext cx="1098000" cy="1098000"/>
            </a:xfrm>
            <a:prstGeom prst="rect">
              <a:avLst/>
            </a:prstGeom>
          </p:spPr>
        </p:pic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F97A27C-E49A-471B-935C-43C483CDF5F5}"/>
                </a:ext>
              </a:extLst>
            </p:cNvPr>
            <p:cNvGrpSpPr/>
            <p:nvPr/>
          </p:nvGrpSpPr>
          <p:grpSpPr>
            <a:xfrm>
              <a:off x="8365727" y="11449666"/>
              <a:ext cx="8298429" cy="1649784"/>
              <a:chOff x="5240590" y="2905025"/>
              <a:chExt cx="8298429" cy="1649784"/>
            </a:xfrm>
          </p:grpSpPr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E77E4D16-B412-4D7A-9CB9-6823D818E9BB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78C569A-ED76-45D1-B298-B5CBA0D19871}"/>
                  </a:ext>
                </a:extLst>
              </p:cNvPr>
              <p:cNvSpPr/>
              <p:nvPr/>
            </p:nvSpPr>
            <p:spPr>
              <a:xfrm>
                <a:off x="8369531" y="3406750"/>
                <a:ext cx="32109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C</a:t>
                </a:r>
              </a:p>
            </p:txBody>
          </p:sp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4B3FC80-14D2-4228-8F33-20C98D95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861" y="11735292"/>
              <a:ext cx="1098000" cy="1098000"/>
            </a:xfrm>
            <a:prstGeom prst="rect">
              <a:avLst/>
            </a:prstGeom>
          </p:spPr>
        </p:pic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AD5EC17B-E0E1-42AE-8A5A-0BC351EDC723}"/>
                </a:ext>
              </a:extLst>
            </p:cNvPr>
            <p:cNvCxnSpPr/>
            <p:nvPr/>
          </p:nvCxnSpPr>
          <p:spPr>
            <a:xfrm flipV="1">
              <a:off x="734469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6134456-6067-4518-9665-7BEBB540D615}"/>
                </a:ext>
              </a:extLst>
            </p:cNvPr>
            <p:cNvCxnSpPr>
              <a:cxnSpLocks/>
            </p:cNvCxnSpPr>
            <p:nvPr/>
          </p:nvCxnSpPr>
          <p:spPr>
            <a:xfrm>
              <a:off x="8996516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8F6B632-2559-48B4-8D58-D8D62D50924C}"/>
                </a:ext>
              </a:extLst>
            </p:cNvPr>
            <p:cNvCxnSpPr/>
            <p:nvPr/>
          </p:nvCxnSpPr>
          <p:spPr>
            <a:xfrm flipV="1">
              <a:off x="16105240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6362391-07CC-4CA8-AA0C-3C37931824F8}"/>
                </a:ext>
              </a:extLst>
            </p:cNvPr>
            <p:cNvCxnSpPr>
              <a:cxnSpLocks/>
            </p:cNvCxnSpPr>
            <p:nvPr/>
          </p:nvCxnSpPr>
          <p:spPr>
            <a:xfrm>
              <a:off x="1775705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99989C70-90E3-48C6-8EB2-BE49A082B672}"/>
                </a:ext>
              </a:extLst>
            </p:cNvPr>
            <p:cNvCxnSpPr/>
            <p:nvPr/>
          </p:nvCxnSpPr>
          <p:spPr>
            <a:xfrm flipV="1">
              <a:off x="11897716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2E6D0DA1-DA6A-4F2B-8C99-38C63C45088C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34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F888FA0-092F-45B5-9C2C-8862C9B3AD7D}"/>
                </a:ext>
              </a:extLst>
            </p:cNvPr>
            <p:cNvSpPr txBox="1"/>
            <p:nvPr/>
          </p:nvSpPr>
          <p:spPr>
            <a:xfrm>
              <a:off x="6729145" y="5022117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D29C45F7-4DDE-4E71-A440-169282BABF03}"/>
                </a:ext>
              </a:extLst>
            </p:cNvPr>
            <p:cNvSpPr txBox="1"/>
            <p:nvPr/>
          </p:nvSpPr>
          <p:spPr>
            <a:xfrm>
              <a:off x="8380963" y="5077972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ACC1460-604B-406A-94A3-B8250C13B3C2}"/>
                </a:ext>
              </a:extLst>
            </p:cNvPr>
            <p:cNvSpPr txBox="1"/>
            <p:nvPr/>
          </p:nvSpPr>
          <p:spPr>
            <a:xfrm>
              <a:off x="15489687" y="5094071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4A678BC-6C11-47B7-9750-2671E98F902E}"/>
                </a:ext>
              </a:extLst>
            </p:cNvPr>
            <p:cNvSpPr txBox="1"/>
            <p:nvPr/>
          </p:nvSpPr>
          <p:spPr>
            <a:xfrm>
              <a:off x="17141505" y="5149926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FE94B3E-5CEB-40D2-A0AF-506D9F68E7A2}"/>
                </a:ext>
              </a:extLst>
            </p:cNvPr>
            <p:cNvSpPr txBox="1"/>
            <p:nvPr/>
          </p:nvSpPr>
          <p:spPr>
            <a:xfrm>
              <a:off x="11306444" y="9926049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2C98B70-FDBA-4C1D-B202-A4A8ACD7CBF2}"/>
                </a:ext>
              </a:extLst>
            </p:cNvPr>
            <p:cNvSpPr txBox="1"/>
            <p:nvPr/>
          </p:nvSpPr>
          <p:spPr>
            <a:xfrm>
              <a:off x="12958262" y="9981904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2FCADAB-48B5-42F5-8CEE-D9BAFC3E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12" y="7022508"/>
              <a:ext cx="2042209" cy="2042209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64D5C8B-FF84-4759-9A0B-EE4D1B3C22B1}"/>
              </a:ext>
            </a:extLst>
          </p:cNvPr>
          <p:cNvGrpSpPr/>
          <p:nvPr/>
        </p:nvGrpSpPr>
        <p:grpSpPr>
          <a:xfrm>
            <a:off x="5315317" y="2382753"/>
            <a:ext cx="4377522" cy="870281"/>
            <a:chOff x="5240590" y="2905025"/>
            <a:chExt cx="8298429" cy="1649784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B9EEDC4-355D-4D35-9666-FF79E2B7FF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1F517A3F-4E64-4EF6-BFC8-FAA30DCD2C08}"/>
                </a:ext>
              </a:extLst>
            </p:cNvPr>
            <p:cNvSpPr/>
            <p:nvPr/>
          </p:nvSpPr>
          <p:spPr>
            <a:xfrm>
              <a:off x="7268650" y="3298411"/>
              <a:ext cx="5412708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D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C6949952-49B5-4004-9F35-B9A29EC229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75" y="2512642"/>
            <a:ext cx="579208" cy="579208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59B657-2AB4-44EB-89C4-59A9DC7012D8}"/>
              </a:ext>
            </a:extLst>
          </p:cNvPr>
          <p:cNvGrpSpPr/>
          <p:nvPr/>
        </p:nvGrpSpPr>
        <p:grpSpPr>
          <a:xfrm>
            <a:off x="9833655" y="2382753"/>
            <a:ext cx="4377522" cy="870281"/>
            <a:chOff x="5240590" y="2905025"/>
            <a:chExt cx="8298429" cy="16497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38E80F3-82DC-4673-B315-C70DB4906AC1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4BB3759-CD12-44A9-B7D2-1C872FDB5A7A}"/>
                </a:ext>
              </a:extLst>
            </p:cNvPr>
            <p:cNvSpPr/>
            <p:nvPr/>
          </p:nvSpPr>
          <p:spPr>
            <a:xfrm>
              <a:off x="7268648" y="3262298"/>
              <a:ext cx="5412710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E</a:t>
              </a:r>
            </a:p>
          </p:txBody>
        </p:sp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7E4F5C04-F9D8-4E6B-91C1-06B228CBEF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64" y="2562275"/>
            <a:ext cx="579208" cy="579208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71A7982-7867-49C6-A5D3-81CD698C162C}"/>
              </a:ext>
            </a:extLst>
          </p:cNvPr>
          <p:cNvCxnSpPr>
            <a:cxnSpLocks/>
          </p:cNvCxnSpPr>
          <p:nvPr/>
        </p:nvCxnSpPr>
        <p:spPr>
          <a:xfrm flipV="1">
            <a:off x="583537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0B9D0B-123A-47C4-8AD3-A6D6C7DFBC16}"/>
              </a:ext>
            </a:extLst>
          </p:cNvPr>
          <p:cNvCxnSpPr>
            <a:cxnSpLocks/>
          </p:cNvCxnSpPr>
          <p:nvPr/>
        </p:nvCxnSpPr>
        <p:spPr>
          <a:xfrm>
            <a:off x="717043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85B225-06B2-4FB0-B1BD-657D64599A0D}"/>
              </a:ext>
            </a:extLst>
          </p:cNvPr>
          <p:cNvSpPr txBox="1"/>
          <p:nvPr/>
        </p:nvSpPr>
        <p:spPr>
          <a:xfrm>
            <a:off x="5337860" y="3368380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72E33D-D33B-4FDB-927E-46C023434FC6}"/>
              </a:ext>
            </a:extLst>
          </p:cNvPr>
          <p:cNvSpPr txBox="1"/>
          <p:nvPr/>
        </p:nvSpPr>
        <p:spPr>
          <a:xfrm>
            <a:off x="6672920" y="3554194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870CD4F-321C-406F-8417-41F0CFF104CD}"/>
              </a:ext>
            </a:extLst>
          </p:cNvPr>
          <p:cNvCxnSpPr>
            <a:cxnSpLocks/>
          </p:cNvCxnSpPr>
          <p:nvPr/>
        </p:nvCxnSpPr>
        <p:spPr>
          <a:xfrm flipV="1">
            <a:off x="1044333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5DE75D7-24D7-46F6-9D51-85C7ACA77E22}"/>
              </a:ext>
            </a:extLst>
          </p:cNvPr>
          <p:cNvCxnSpPr>
            <a:cxnSpLocks/>
          </p:cNvCxnSpPr>
          <p:nvPr/>
        </p:nvCxnSpPr>
        <p:spPr>
          <a:xfrm>
            <a:off x="1177839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DE30DEE-42B8-4AEC-940E-08134BDF35DA}"/>
              </a:ext>
            </a:extLst>
          </p:cNvPr>
          <p:cNvSpPr txBox="1"/>
          <p:nvPr/>
        </p:nvSpPr>
        <p:spPr>
          <a:xfrm>
            <a:off x="9945821" y="3348154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4C49843-2752-4446-9C36-A2D5D8202B0A}"/>
              </a:ext>
            </a:extLst>
          </p:cNvPr>
          <p:cNvSpPr txBox="1"/>
          <p:nvPr/>
        </p:nvSpPr>
        <p:spPr>
          <a:xfrm>
            <a:off x="11280881" y="3533968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593C958D-E942-4339-BD67-36B2EF833923}"/>
              </a:ext>
            </a:extLst>
          </p:cNvPr>
          <p:cNvGrpSpPr/>
          <p:nvPr/>
        </p:nvGrpSpPr>
        <p:grpSpPr>
          <a:xfrm>
            <a:off x="16875912" y="2474270"/>
            <a:ext cx="2173982" cy="2419564"/>
            <a:chOff x="8721883" y="3446931"/>
            <a:chExt cx="7892080" cy="8783603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13DAFF80-5B9E-414F-A9A4-1B5D2A2B0F91}"/>
                </a:ext>
              </a:extLst>
            </p:cNvPr>
            <p:cNvSpPr/>
            <p:nvPr/>
          </p:nvSpPr>
          <p:spPr>
            <a:xfrm>
              <a:off x="8721883" y="3789454"/>
              <a:ext cx="7892080" cy="7892080"/>
            </a:xfrm>
            <a:prstGeom prst="ellipse">
              <a:avLst/>
            </a:prstGeom>
            <a:noFill/>
            <a:ln>
              <a:solidFill>
                <a:srgbClr val="3A3B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9F2D94A2-180C-45E9-B268-6BE54C56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666" y="5117189"/>
              <a:ext cx="1098297" cy="1098297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AD90956F-0A6E-4B3C-BF1A-6B235872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5117486"/>
              <a:ext cx="1098000" cy="1098000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E700D99C-36B2-4DDA-A360-31A4815E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3446931"/>
              <a:ext cx="1098000" cy="1098000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383AD2DC-CC77-4DDB-AE6C-2C0B78A6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963" y="8849122"/>
              <a:ext cx="1098000" cy="1098000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48E1501D-E7F7-47AD-AE57-3583DC46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8849122"/>
              <a:ext cx="1098000" cy="1098000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DCB3AED3-FD64-404F-AAFE-110249F1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11132534"/>
              <a:ext cx="1098000" cy="1098000"/>
            </a:xfrm>
            <a:prstGeom prst="rect">
              <a:avLst/>
            </a:prstGeom>
          </p:spPr>
        </p:pic>
      </p:grpSp>
      <p:cxnSp>
        <p:nvCxnSpPr>
          <p:cNvPr id="78" name="Conector: Angulado 8">
            <a:extLst>
              <a:ext uri="{FF2B5EF4-FFF2-40B4-BE49-F238E27FC236}">
                <a16:creationId xmlns:a16="http://schemas.microsoft.com/office/drawing/2014/main" id="{40CC39C9-E69A-4442-9B44-2E16D114A881}"/>
              </a:ext>
            </a:extLst>
          </p:cNvPr>
          <p:cNvCxnSpPr>
            <a:cxnSpLocks/>
            <a:stCxn id="73" idx="3"/>
            <a:endCxn id="75" idx="0"/>
          </p:cNvCxnSpPr>
          <p:nvPr/>
        </p:nvCxnSpPr>
        <p:spPr>
          <a:xfrm>
            <a:off x="17190793" y="3085677"/>
            <a:ext cx="1707872" cy="876701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8">
            <a:extLst>
              <a:ext uri="{FF2B5EF4-FFF2-40B4-BE49-F238E27FC236}">
                <a16:creationId xmlns:a16="http://schemas.microsoft.com/office/drawing/2014/main" id="{C9FEE792-403F-4D15-B9A4-0B68BA5ED99D}"/>
              </a:ext>
            </a:extLst>
          </p:cNvPr>
          <p:cNvCxnSpPr>
            <a:cxnSpLocks/>
            <a:stCxn id="74" idx="2"/>
            <a:endCxn id="76" idx="3"/>
          </p:cNvCxnSpPr>
          <p:nvPr/>
        </p:nvCxnSpPr>
        <p:spPr>
          <a:xfrm rot="5400000">
            <a:off x="16908409" y="3059113"/>
            <a:ext cx="1336879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do 8">
            <a:extLst>
              <a:ext uri="{FF2B5EF4-FFF2-40B4-BE49-F238E27FC236}">
                <a16:creationId xmlns:a16="http://schemas.microsoft.com/office/drawing/2014/main" id="{17332EA6-7553-4C68-BC72-BF5D622CDD11}"/>
              </a:ext>
            </a:extLst>
          </p:cNvPr>
          <p:cNvCxnSpPr>
            <a:cxnSpLocks/>
            <a:stCxn id="76" idx="0"/>
            <a:endCxn id="75" idx="0"/>
          </p:cNvCxnSpPr>
          <p:nvPr/>
        </p:nvCxnSpPr>
        <p:spPr>
          <a:xfrm rot="5400000" flipH="1" flipV="1">
            <a:off x="17969114" y="3032828"/>
            <a:ext cx="12700" cy="185910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do 8">
            <a:extLst>
              <a:ext uri="{FF2B5EF4-FFF2-40B4-BE49-F238E27FC236}">
                <a16:creationId xmlns:a16="http://schemas.microsoft.com/office/drawing/2014/main" id="{FCA6A35E-092D-4C78-9FC9-03962DF0CE6F}"/>
              </a:ext>
            </a:extLst>
          </p:cNvPr>
          <p:cNvCxnSpPr>
            <a:cxnSpLocks/>
            <a:stCxn id="72" idx="1"/>
            <a:endCxn id="77" idx="0"/>
          </p:cNvCxnSpPr>
          <p:nvPr/>
        </p:nvCxnSpPr>
        <p:spPr>
          <a:xfrm rot="10800000" flipV="1">
            <a:off x="17962903" y="3085635"/>
            <a:ext cx="784450" cy="1505739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do 8">
            <a:extLst>
              <a:ext uri="{FF2B5EF4-FFF2-40B4-BE49-F238E27FC236}">
                <a16:creationId xmlns:a16="http://schemas.microsoft.com/office/drawing/2014/main" id="{0C33E621-F39B-41EF-80D7-0496AF2447EA}"/>
              </a:ext>
            </a:extLst>
          </p:cNvPr>
          <p:cNvCxnSpPr>
            <a:cxnSpLocks/>
            <a:stCxn id="77" idx="0"/>
            <a:endCxn id="73" idx="3"/>
          </p:cNvCxnSpPr>
          <p:nvPr/>
        </p:nvCxnSpPr>
        <p:spPr>
          <a:xfrm rot="16200000" flipV="1">
            <a:off x="16823999" y="3452471"/>
            <a:ext cx="1505698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">
            <a:extLst>
              <a:ext uri="{FF2B5EF4-FFF2-40B4-BE49-F238E27FC236}">
                <a16:creationId xmlns:a16="http://schemas.microsoft.com/office/drawing/2014/main" id="{D4A17193-4941-400E-9733-CEA80E02999F}"/>
              </a:ext>
            </a:extLst>
          </p:cNvPr>
          <p:cNvCxnSpPr>
            <a:cxnSpLocks/>
            <a:stCxn id="76" idx="3"/>
            <a:endCxn id="73" idx="3"/>
          </p:cNvCxnSpPr>
          <p:nvPr/>
        </p:nvCxnSpPr>
        <p:spPr>
          <a:xfrm flipV="1">
            <a:off x="17190793" y="3085677"/>
            <a:ext cx="12700" cy="102793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Angulado 8">
            <a:extLst>
              <a:ext uri="{FF2B5EF4-FFF2-40B4-BE49-F238E27FC236}">
                <a16:creationId xmlns:a16="http://schemas.microsoft.com/office/drawing/2014/main" id="{8660A93A-904B-4E09-A4F3-6F77044C94C9}"/>
              </a:ext>
            </a:extLst>
          </p:cNvPr>
          <p:cNvCxnSpPr>
            <a:cxnSpLocks/>
            <a:stCxn id="76" idx="3"/>
            <a:endCxn id="72" idx="2"/>
          </p:cNvCxnSpPr>
          <p:nvPr/>
        </p:nvCxnSpPr>
        <p:spPr>
          <a:xfrm flipV="1">
            <a:off x="17190793" y="3236906"/>
            <a:ext cx="1707831" cy="876702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4ABCE0B1-EDC8-4554-8177-901367E3ACCF}"/>
              </a:ext>
            </a:extLst>
          </p:cNvPr>
          <p:cNvCxnSpPr>
            <a:cxnSpLocks/>
            <a:stCxn id="68" idx="0"/>
            <a:endCxn id="73" idx="1"/>
          </p:cNvCxnSpPr>
          <p:nvPr/>
        </p:nvCxnSpPr>
        <p:spPr>
          <a:xfrm rot="5400000" flipH="1" flipV="1">
            <a:off x="13732187" y="2401592"/>
            <a:ext cx="2472061" cy="3840233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63">
            <a:extLst>
              <a:ext uri="{FF2B5EF4-FFF2-40B4-BE49-F238E27FC236}">
                <a16:creationId xmlns:a16="http://schemas.microsoft.com/office/drawing/2014/main" id="{1610E90D-52DC-4366-94D6-107838965B0E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5053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63">
            <a:extLst>
              <a:ext uri="{FF2B5EF4-FFF2-40B4-BE49-F238E27FC236}">
                <a16:creationId xmlns:a16="http://schemas.microsoft.com/office/drawing/2014/main" id="{F9159768-C3E5-4277-8DE9-980A5955C1CC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A1EC4C9-5427-46E2-80E0-1E7BEC7FAEC6}"/>
              </a:ext>
            </a:extLst>
          </p:cNvPr>
          <p:cNvGrpSpPr/>
          <p:nvPr/>
        </p:nvGrpSpPr>
        <p:grpSpPr>
          <a:xfrm>
            <a:off x="5315317" y="5332333"/>
            <a:ext cx="13745498" cy="8172629"/>
            <a:chOff x="4011560" y="2987776"/>
            <a:chExt cx="17006766" cy="1011167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7E94C38-5594-43D4-8787-BD636C159B1C}"/>
                </a:ext>
              </a:extLst>
            </p:cNvPr>
            <p:cNvSpPr/>
            <p:nvPr/>
          </p:nvSpPr>
          <p:spPr>
            <a:xfrm>
              <a:off x="4011560" y="6554026"/>
              <a:ext cx="17006765" cy="2979174"/>
            </a:xfrm>
            <a:prstGeom prst="rect">
              <a:avLst/>
            </a:prstGeom>
            <a:solidFill>
              <a:srgbClr val="BDC3C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Event Stream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C05FC841-B3EE-4EFA-A96B-539A4A1AEBD2}"/>
                </a:ext>
              </a:extLst>
            </p:cNvPr>
            <p:cNvSpPr/>
            <p:nvPr/>
          </p:nvSpPr>
          <p:spPr>
            <a:xfrm>
              <a:off x="4011561" y="2987776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 dirty="0"/>
            </a:p>
          </p:txBody>
        </p: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98B2A825-AFF7-4B20-8712-583D132C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546" y="3263519"/>
              <a:ext cx="1098297" cy="109829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EBE1FF0-B4BD-4840-8908-2936D897A157}"/>
                </a:ext>
              </a:extLst>
            </p:cNvPr>
            <p:cNvSpPr/>
            <p:nvPr/>
          </p:nvSpPr>
          <p:spPr>
            <a:xfrm>
              <a:off x="7135693" y="3489501"/>
              <a:ext cx="32205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tx1">
                      <a:lumMod val="50000"/>
                    </a:schemeClr>
                  </a:solidFill>
                </a:rPr>
                <a:t>Microsserviços A</a:t>
              </a:r>
            </a:p>
          </p:txBody>
        </p: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F23F39B5-EF53-4C16-A8FA-9477C69D4A4A}"/>
                </a:ext>
              </a:extLst>
            </p:cNvPr>
            <p:cNvGrpSpPr/>
            <p:nvPr/>
          </p:nvGrpSpPr>
          <p:grpSpPr>
            <a:xfrm>
              <a:off x="12719897" y="2987776"/>
              <a:ext cx="8298429" cy="1649784"/>
              <a:chOff x="5240590" y="2905025"/>
              <a:chExt cx="8298429" cy="1649784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427C3ED4-3EA1-4DF4-B3E8-12F57F903116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ADD72458-066E-47B8-815D-347836AD6EFA}"/>
                  </a:ext>
                </a:extLst>
              </p:cNvPr>
              <p:cNvSpPr/>
              <p:nvPr/>
            </p:nvSpPr>
            <p:spPr>
              <a:xfrm>
                <a:off x="8379149" y="3406750"/>
                <a:ext cx="31917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B</a:t>
                </a:r>
              </a:p>
            </p:txBody>
          </p:sp>
        </p:grp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F560115-E6D9-4C8F-871D-D90C262F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031" y="3266661"/>
              <a:ext cx="1098000" cy="1098000"/>
            </a:xfrm>
            <a:prstGeom prst="rect">
              <a:avLst/>
            </a:prstGeom>
          </p:spPr>
        </p:pic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F97A27C-E49A-471B-935C-43C483CDF5F5}"/>
                </a:ext>
              </a:extLst>
            </p:cNvPr>
            <p:cNvGrpSpPr/>
            <p:nvPr/>
          </p:nvGrpSpPr>
          <p:grpSpPr>
            <a:xfrm>
              <a:off x="8365727" y="11449666"/>
              <a:ext cx="8298429" cy="1649784"/>
              <a:chOff x="5240590" y="2905025"/>
              <a:chExt cx="8298429" cy="1649784"/>
            </a:xfrm>
          </p:grpSpPr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E77E4D16-B412-4D7A-9CB9-6823D818E9BB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78C569A-ED76-45D1-B298-B5CBA0D19871}"/>
                  </a:ext>
                </a:extLst>
              </p:cNvPr>
              <p:cNvSpPr/>
              <p:nvPr/>
            </p:nvSpPr>
            <p:spPr>
              <a:xfrm>
                <a:off x="8369531" y="3406750"/>
                <a:ext cx="32109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C</a:t>
                </a:r>
              </a:p>
            </p:txBody>
          </p:sp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4B3FC80-14D2-4228-8F33-20C98D95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861" y="11735292"/>
              <a:ext cx="1098000" cy="1098000"/>
            </a:xfrm>
            <a:prstGeom prst="rect">
              <a:avLst/>
            </a:prstGeom>
          </p:spPr>
        </p:pic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AD5EC17B-E0E1-42AE-8A5A-0BC351EDC723}"/>
                </a:ext>
              </a:extLst>
            </p:cNvPr>
            <p:cNvCxnSpPr/>
            <p:nvPr/>
          </p:nvCxnSpPr>
          <p:spPr>
            <a:xfrm flipV="1">
              <a:off x="734469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6134456-6067-4518-9665-7BEBB540D615}"/>
                </a:ext>
              </a:extLst>
            </p:cNvPr>
            <p:cNvCxnSpPr>
              <a:cxnSpLocks/>
            </p:cNvCxnSpPr>
            <p:nvPr/>
          </p:nvCxnSpPr>
          <p:spPr>
            <a:xfrm>
              <a:off x="8996516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8F6B632-2559-48B4-8D58-D8D62D50924C}"/>
                </a:ext>
              </a:extLst>
            </p:cNvPr>
            <p:cNvCxnSpPr/>
            <p:nvPr/>
          </p:nvCxnSpPr>
          <p:spPr>
            <a:xfrm flipV="1">
              <a:off x="16105240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6362391-07CC-4CA8-AA0C-3C37931824F8}"/>
                </a:ext>
              </a:extLst>
            </p:cNvPr>
            <p:cNvCxnSpPr>
              <a:cxnSpLocks/>
            </p:cNvCxnSpPr>
            <p:nvPr/>
          </p:nvCxnSpPr>
          <p:spPr>
            <a:xfrm>
              <a:off x="1775705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99989C70-90E3-48C6-8EB2-BE49A082B672}"/>
                </a:ext>
              </a:extLst>
            </p:cNvPr>
            <p:cNvCxnSpPr/>
            <p:nvPr/>
          </p:nvCxnSpPr>
          <p:spPr>
            <a:xfrm flipV="1">
              <a:off x="11897716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2E6D0DA1-DA6A-4F2B-8C99-38C63C45088C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34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F888FA0-092F-45B5-9C2C-8862C9B3AD7D}"/>
                </a:ext>
              </a:extLst>
            </p:cNvPr>
            <p:cNvSpPr txBox="1"/>
            <p:nvPr/>
          </p:nvSpPr>
          <p:spPr>
            <a:xfrm>
              <a:off x="6729145" y="5022117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D29C45F7-4DDE-4E71-A440-169282BABF03}"/>
                </a:ext>
              </a:extLst>
            </p:cNvPr>
            <p:cNvSpPr txBox="1"/>
            <p:nvPr/>
          </p:nvSpPr>
          <p:spPr>
            <a:xfrm>
              <a:off x="8380963" y="5077972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ACC1460-604B-406A-94A3-B8250C13B3C2}"/>
                </a:ext>
              </a:extLst>
            </p:cNvPr>
            <p:cNvSpPr txBox="1"/>
            <p:nvPr/>
          </p:nvSpPr>
          <p:spPr>
            <a:xfrm>
              <a:off x="15489687" y="5094071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4A678BC-6C11-47B7-9750-2671E98F902E}"/>
                </a:ext>
              </a:extLst>
            </p:cNvPr>
            <p:cNvSpPr txBox="1"/>
            <p:nvPr/>
          </p:nvSpPr>
          <p:spPr>
            <a:xfrm>
              <a:off x="17141505" y="5149926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FE94B3E-5CEB-40D2-A0AF-506D9F68E7A2}"/>
                </a:ext>
              </a:extLst>
            </p:cNvPr>
            <p:cNvSpPr txBox="1"/>
            <p:nvPr/>
          </p:nvSpPr>
          <p:spPr>
            <a:xfrm>
              <a:off x="11306444" y="9926049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2C98B70-FDBA-4C1D-B202-A4A8ACD7CBF2}"/>
                </a:ext>
              </a:extLst>
            </p:cNvPr>
            <p:cNvSpPr txBox="1"/>
            <p:nvPr/>
          </p:nvSpPr>
          <p:spPr>
            <a:xfrm>
              <a:off x="12958262" y="9981904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2FCADAB-48B5-42F5-8CEE-D9BAFC3E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12" y="7022508"/>
              <a:ext cx="2042209" cy="2042209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64D5C8B-FF84-4759-9A0B-EE4D1B3C22B1}"/>
              </a:ext>
            </a:extLst>
          </p:cNvPr>
          <p:cNvGrpSpPr/>
          <p:nvPr/>
        </p:nvGrpSpPr>
        <p:grpSpPr>
          <a:xfrm>
            <a:off x="5315317" y="2382753"/>
            <a:ext cx="4377522" cy="870281"/>
            <a:chOff x="5240590" y="2905025"/>
            <a:chExt cx="8298429" cy="1649784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B9EEDC4-355D-4D35-9666-FF79E2B7FF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1F517A3F-4E64-4EF6-BFC8-FAA30DCD2C08}"/>
                </a:ext>
              </a:extLst>
            </p:cNvPr>
            <p:cNvSpPr/>
            <p:nvPr/>
          </p:nvSpPr>
          <p:spPr>
            <a:xfrm>
              <a:off x="7268650" y="3298411"/>
              <a:ext cx="5412708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D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C6949952-49B5-4004-9F35-B9A29EC229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75" y="2512642"/>
            <a:ext cx="579208" cy="579208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59B657-2AB4-44EB-89C4-59A9DC7012D8}"/>
              </a:ext>
            </a:extLst>
          </p:cNvPr>
          <p:cNvGrpSpPr/>
          <p:nvPr/>
        </p:nvGrpSpPr>
        <p:grpSpPr>
          <a:xfrm>
            <a:off x="9833655" y="2382753"/>
            <a:ext cx="4377522" cy="870281"/>
            <a:chOff x="5240590" y="2905025"/>
            <a:chExt cx="8298429" cy="16497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38E80F3-82DC-4673-B315-C70DB4906AC1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4BB3759-CD12-44A9-B7D2-1C872FDB5A7A}"/>
                </a:ext>
              </a:extLst>
            </p:cNvPr>
            <p:cNvSpPr/>
            <p:nvPr/>
          </p:nvSpPr>
          <p:spPr>
            <a:xfrm>
              <a:off x="7268648" y="3262298"/>
              <a:ext cx="5412710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E</a:t>
              </a:r>
            </a:p>
          </p:txBody>
        </p:sp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7E4F5C04-F9D8-4E6B-91C1-06B228CBEF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64" y="2562275"/>
            <a:ext cx="579208" cy="579208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71A7982-7867-49C6-A5D3-81CD698C162C}"/>
              </a:ext>
            </a:extLst>
          </p:cNvPr>
          <p:cNvCxnSpPr>
            <a:cxnSpLocks/>
          </p:cNvCxnSpPr>
          <p:nvPr/>
        </p:nvCxnSpPr>
        <p:spPr>
          <a:xfrm flipV="1">
            <a:off x="583537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0B9D0B-123A-47C4-8AD3-A6D6C7DFBC16}"/>
              </a:ext>
            </a:extLst>
          </p:cNvPr>
          <p:cNvCxnSpPr>
            <a:cxnSpLocks/>
          </p:cNvCxnSpPr>
          <p:nvPr/>
        </p:nvCxnSpPr>
        <p:spPr>
          <a:xfrm>
            <a:off x="717043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85B225-06B2-4FB0-B1BD-657D64599A0D}"/>
              </a:ext>
            </a:extLst>
          </p:cNvPr>
          <p:cNvSpPr txBox="1"/>
          <p:nvPr/>
        </p:nvSpPr>
        <p:spPr>
          <a:xfrm>
            <a:off x="5337860" y="3368380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72E33D-D33B-4FDB-927E-46C023434FC6}"/>
              </a:ext>
            </a:extLst>
          </p:cNvPr>
          <p:cNvSpPr txBox="1"/>
          <p:nvPr/>
        </p:nvSpPr>
        <p:spPr>
          <a:xfrm>
            <a:off x="6672920" y="3554194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870CD4F-321C-406F-8417-41F0CFF104CD}"/>
              </a:ext>
            </a:extLst>
          </p:cNvPr>
          <p:cNvCxnSpPr>
            <a:cxnSpLocks/>
          </p:cNvCxnSpPr>
          <p:nvPr/>
        </p:nvCxnSpPr>
        <p:spPr>
          <a:xfrm flipV="1">
            <a:off x="1044333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5DE75D7-24D7-46F6-9D51-85C7ACA77E22}"/>
              </a:ext>
            </a:extLst>
          </p:cNvPr>
          <p:cNvCxnSpPr>
            <a:cxnSpLocks/>
          </p:cNvCxnSpPr>
          <p:nvPr/>
        </p:nvCxnSpPr>
        <p:spPr>
          <a:xfrm>
            <a:off x="1177839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DE30DEE-42B8-4AEC-940E-08134BDF35DA}"/>
              </a:ext>
            </a:extLst>
          </p:cNvPr>
          <p:cNvSpPr txBox="1"/>
          <p:nvPr/>
        </p:nvSpPr>
        <p:spPr>
          <a:xfrm>
            <a:off x="9945821" y="3348154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4C49843-2752-4446-9C36-A2D5D8202B0A}"/>
              </a:ext>
            </a:extLst>
          </p:cNvPr>
          <p:cNvSpPr txBox="1"/>
          <p:nvPr/>
        </p:nvSpPr>
        <p:spPr>
          <a:xfrm>
            <a:off x="11280881" y="3533968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593C958D-E942-4339-BD67-36B2EF833923}"/>
              </a:ext>
            </a:extLst>
          </p:cNvPr>
          <p:cNvGrpSpPr/>
          <p:nvPr/>
        </p:nvGrpSpPr>
        <p:grpSpPr>
          <a:xfrm>
            <a:off x="16875912" y="2474270"/>
            <a:ext cx="2173982" cy="2419564"/>
            <a:chOff x="8721883" y="3446931"/>
            <a:chExt cx="7892080" cy="8783603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13DAFF80-5B9E-414F-A9A4-1B5D2A2B0F91}"/>
                </a:ext>
              </a:extLst>
            </p:cNvPr>
            <p:cNvSpPr/>
            <p:nvPr/>
          </p:nvSpPr>
          <p:spPr>
            <a:xfrm>
              <a:off x="8721883" y="3789454"/>
              <a:ext cx="7892080" cy="7892080"/>
            </a:xfrm>
            <a:prstGeom prst="ellipse">
              <a:avLst/>
            </a:prstGeom>
            <a:noFill/>
            <a:ln>
              <a:solidFill>
                <a:srgbClr val="3A3B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9F2D94A2-180C-45E9-B268-6BE54C56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666" y="5117189"/>
              <a:ext cx="1098297" cy="1098297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AD90956F-0A6E-4B3C-BF1A-6B235872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5117486"/>
              <a:ext cx="1098000" cy="1098000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E700D99C-36B2-4DDA-A360-31A4815E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3446931"/>
              <a:ext cx="1098000" cy="1098000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383AD2DC-CC77-4DDB-AE6C-2C0B78A6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963" y="8849122"/>
              <a:ext cx="1098000" cy="1098000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48E1501D-E7F7-47AD-AE57-3583DC46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8849122"/>
              <a:ext cx="1098000" cy="1098000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DCB3AED3-FD64-404F-AAFE-110249F1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11132534"/>
              <a:ext cx="1098000" cy="1098000"/>
            </a:xfrm>
            <a:prstGeom prst="rect">
              <a:avLst/>
            </a:prstGeom>
          </p:spPr>
        </p:pic>
      </p:grpSp>
      <p:cxnSp>
        <p:nvCxnSpPr>
          <p:cNvPr id="78" name="Conector: Angulado 8">
            <a:extLst>
              <a:ext uri="{FF2B5EF4-FFF2-40B4-BE49-F238E27FC236}">
                <a16:creationId xmlns:a16="http://schemas.microsoft.com/office/drawing/2014/main" id="{40CC39C9-E69A-4442-9B44-2E16D114A881}"/>
              </a:ext>
            </a:extLst>
          </p:cNvPr>
          <p:cNvCxnSpPr>
            <a:cxnSpLocks/>
            <a:stCxn id="73" idx="3"/>
            <a:endCxn id="75" idx="0"/>
          </p:cNvCxnSpPr>
          <p:nvPr/>
        </p:nvCxnSpPr>
        <p:spPr>
          <a:xfrm>
            <a:off x="17190793" y="3085677"/>
            <a:ext cx="1707872" cy="876701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8">
            <a:extLst>
              <a:ext uri="{FF2B5EF4-FFF2-40B4-BE49-F238E27FC236}">
                <a16:creationId xmlns:a16="http://schemas.microsoft.com/office/drawing/2014/main" id="{C9FEE792-403F-4D15-B9A4-0B68BA5ED99D}"/>
              </a:ext>
            </a:extLst>
          </p:cNvPr>
          <p:cNvCxnSpPr>
            <a:cxnSpLocks/>
            <a:stCxn id="74" idx="2"/>
            <a:endCxn id="76" idx="3"/>
          </p:cNvCxnSpPr>
          <p:nvPr/>
        </p:nvCxnSpPr>
        <p:spPr>
          <a:xfrm rot="5400000">
            <a:off x="16908409" y="3059113"/>
            <a:ext cx="1336879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do 8">
            <a:extLst>
              <a:ext uri="{FF2B5EF4-FFF2-40B4-BE49-F238E27FC236}">
                <a16:creationId xmlns:a16="http://schemas.microsoft.com/office/drawing/2014/main" id="{17332EA6-7553-4C68-BC72-BF5D622CDD11}"/>
              </a:ext>
            </a:extLst>
          </p:cNvPr>
          <p:cNvCxnSpPr>
            <a:cxnSpLocks/>
            <a:stCxn id="76" idx="0"/>
            <a:endCxn id="75" idx="0"/>
          </p:cNvCxnSpPr>
          <p:nvPr/>
        </p:nvCxnSpPr>
        <p:spPr>
          <a:xfrm rot="5400000" flipH="1" flipV="1">
            <a:off x="17969114" y="3032828"/>
            <a:ext cx="12700" cy="185910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do 8">
            <a:extLst>
              <a:ext uri="{FF2B5EF4-FFF2-40B4-BE49-F238E27FC236}">
                <a16:creationId xmlns:a16="http://schemas.microsoft.com/office/drawing/2014/main" id="{FCA6A35E-092D-4C78-9FC9-03962DF0CE6F}"/>
              </a:ext>
            </a:extLst>
          </p:cNvPr>
          <p:cNvCxnSpPr>
            <a:cxnSpLocks/>
            <a:stCxn id="72" idx="1"/>
            <a:endCxn id="77" idx="0"/>
          </p:cNvCxnSpPr>
          <p:nvPr/>
        </p:nvCxnSpPr>
        <p:spPr>
          <a:xfrm rot="10800000" flipV="1">
            <a:off x="17962903" y="3085635"/>
            <a:ext cx="784450" cy="1505739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do 8">
            <a:extLst>
              <a:ext uri="{FF2B5EF4-FFF2-40B4-BE49-F238E27FC236}">
                <a16:creationId xmlns:a16="http://schemas.microsoft.com/office/drawing/2014/main" id="{0C33E621-F39B-41EF-80D7-0496AF2447EA}"/>
              </a:ext>
            </a:extLst>
          </p:cNvPr>
          <p:cNvCxnSpPr>
            <a:cxnSpLocks/>
            <a:stCxn id="77" idx="0"/>
            <a:endCxn id="73" idx="3"/>
          </p:cNvCxnSpPr>
          <p:nvPr/>
        </p:nvCxnSpPr>
        <p:spPr>
          <a:xfrm rot="16200000" flipV="1">
            <a:off x="16823999" y="3452471"/>
            <a:ext cx="1505698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">
            <a:extLst>
              <a:ext uri="{FF2B5EF4-FFF2-40B4-BE49-F238E27FC236}">
                <a16:creationId xmlns:a16="http://schemas.microsoft.com/office/drawing/2014/main" id="{D4A17193-4941-400E-9733-CEA80E02999F}"/>
              </a:ext>
            </a:extLst>
          </p:cNvPr>
          <p:cNvCxnSpPr>
            <a:cxnSpLocks/>
            <a:stCxn id="76" idx="3"/>
            <a:endCxn id="73" idx="3"/>
          </p:cNvCxnSpPr>
          <p:nvPr/>
        </p:nvCxnSpPr>
        <p:spPr>
          <a:xfrm flipV="1">
            <a:off x="17190793" y="3085677"/>
            <a:ext cx="12700" cy="102793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Angulado 8">
            <a:extLst>
              <a:ext uri="{FF2B5EF4-FFF2-40B4-BE49-F238E27FC236}">
                <a16:creationId xmlns:a16="http://schemas.microsoft.com/office/drawing/2014/main" id="{8660A93A-904B-4E09-A4F3-6F77044C94C9}"/>
              </a:ext>
            </a:extLst>
          </p:cNvPr>
          <p:cNvCxnSpPr>
            <a:cxnSpLocks/>
            <a:stCxn id="76" idx="3"/>
            <a:endCxn id="72" idx="2"/>
          </p:cNvCxnSpPr>
          <p:nvPr/>
        </p:nvCxnSpPr>
        <p:spPr>
          <a:xfrm flipV="1">
            <a:off x="17190793" y="3236906"/>
            <a:ext cx="1707831" cy="876702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4ABCE0B1-EDC8-4554-8177-901367E3ACCF}"/>
              </a:ext>
            </a:extLst>
          </p:cNvPr>
          <p:cNvCxnSpPr>
            <a:cxnSpLocks/>
            <a:stCxn id="68" idx="0"/>
            <a:endCxn id="73" idx="1"/>
          </p:cNvCxnSpPr>
          <p:nvPr/>
        </p:nvCxnSpPr>
        <p:spPr>
          <a:xfrm rot="5400000" flipH="1" flipV="1">
            <a:off x="13732187" y="2401592"/>
            <a:ext cx="2472061" cy="3840233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ângulo 85">
            <a:extLst>
              <a:ext uri="{FF2B5EF4-FFF2-40B4-BE49-F238E27FC236}">
                <a16:creationId xmlns:a16="http://schemas.microsoft.com/office/drawing/2014/main" id="{6CE98B44-6171-435F-925A-BBD351FA753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1EE5B5FC-97F4-46E6-A7A3-6EA5D7C1399C}"/>
              </a:ext>
            </a:extLst>
          </p:cNvPr>
          <p:cNvSpPr txBox="1"/>
          <p:nvPr/>
        </p:nvSpPr>
        <p:spPr>
          <a:xfrm>
            <a:off x="1123640" y="2242614"/>
            <a:ext cx="221303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Benefícios: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600" dirty="0">
                <a:solidFill>
                  <a:schemeClr val="bg1"/>
                </a:solidFill>
                <a:latin typeface="Arboria-Book" panose="02000506020000020004" pitchFamily="2" charset="0"/>
              </a:rPr>
              <a:t>Os microsserviços estão desacoplados (exceto os microsserviços orquestrados).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600" dirty="0">
                <a:solidFill>
                  <a:schemeClr val="bg1"/>
                </a:solidFill>
                <a:latin typeface="Arboria-Book" panose="02000506020000020004" pitchFamily="2" charset="0"/>
              </a:rPr>
              <a:t>Todo o fluxo é distribuído. Cada microsserviço contém sua própria lógica de fluxo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22705C4-9565-4A89-B14D-05BF52634A77}"/>
              </a:ext>
            </a:extLst>
          </p:cNvPr>
          <p:cNvSpPr txBox="1"/>
          <p:nvPr/>
        </p:nvSpPr>
        <p:spPr>
          <a:xfrm>
            <a:off x="1123640" y="8087802"/>
            <a:ext cx="221303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Pontos importantes: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Na orquestração há acoplamento com os </a:t>
            </a:r>
            <a:r>
              <a:rPr lang="pt-BR" sz="5400" dirty="0" err="1">
                <a:solidFill>
                  <a:schemeClr val="bg1"/>
                </a:solidFill>
                <a:latin typeface="Arboria-Book" panose="02000506020000020004" pitchFamily="2" charset="0"/>
              </a:rPr>
              <a:t>microserviços</a:t>
            </a: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 D, E </a:t>
            </a:r>
            <a:r>
              <a:rPr lang="pt-BR" sz="5400" dirty="0" err="1">
                <a:solidFill>
                  <a:schemeClr val="bg1"/>
                </a:solidFill>
                <a:latin typeface="Arboria-Book" panose="02000506020000020004" pitchFamily="2" charset="0"/>
              </a:rPr>
              <a:t>e</a:t>
            </a: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 F.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Dependendo do design, dentro da orquestração, pode haver processamento síncrono que bloqueia solicitações.</a:t>
            </a:r>
          </a:p>
        </p:txBody>
      </p:sp>
    </p:spTree>
    <p:extLst>
      <p:ext uri="{BB962C8B-B14F-4D97-AF65-F5344CB8AC3E}">
        <p14:creationId xmlns:p14="http://schemas.microsoft.com/office/powerpoint/2010/main" val="216686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A1EC4C9-5427-46E2-80E0-1E7BEC7FAEC6}"/>
              </a:ext>
            </a:extLst>
          </p:cNvPr>
          <p:cNvGrpSpPr/>
          <p:nvPr/>
        </p:nvGrpSpPr>
        <p:grpSpPr>
          <a:xfrm>
            <a:off x="5315317" y="5332333"/>
            <a:ext cx="13745498" cy="8172629"/>
            <a:chOff x="4011560" y="2987776"/>
            <a:chExt cx="17006766" cy="1011167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7E94C38-5594-43D4-8787-BD636C159B1C}"/>
                </a:ext>
              </a:extLst>
            </p:cNvPr>
            <p:cNvSpPr/>
            <p:nvPr/>
          </p:nvSpPr>
          <p:spPr>
            <a:xfrm>
              <a:off x="4011560" y="6554026"/>
              <a:ext cx="17006765" cy="2979174"/>
            </a:xfrm>
            <a:prstGeom prst="rect">
              <a:avLst/>
            </a:prstGeom>
            <a:solidFill>
              <a:srgbClr val="BDC3C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Event Stream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C05FC841-B3EE-4EFA-A96B-539A4A1AEBD2}"/>
                </a:ext>
              </a:extLst>
            </p:cNvPr>
            <p:cNvSpPr/>
            <p:nvPr/>
          </p:nvSpPr>
          <p:spPr>
            <a:xfrm>
              <a:off x="4011561" y="2987776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 dirty="0"/>
            </a:p>
          </p:txBody>
        </p: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98B2A825-AFF7-4B20-8712-583D132C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546" y="3263519"/>
              <a:ext cx="1098297" cy="109829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EBE1FF0-B4BD-4840-8908-2936D897A157}"/>
                </a:ext>
              </a:extLst>
            </p:cNvPr>
            <p:cNvSpPr/>
            <p:nvPr/>
          </p:nvSpPr>
          <p:spPr>
            <a:xfrm>
              <a:off x="7135693" y="3489501"/>
              <a:ext cx="32205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tx1">
                      <a:lumMod val="50000"/>
                    </a:schemeClr>
                  </a:solidFill>
                </a:rPr>
                <a:t>Microsserviços A</a:t>
              </a:r>
            </a:p>
          </p:txBody>
        </p: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F23F39B5-EF53-4C16-A8FA-9477C69D4A4A}"/>
                </a:ext>
              </a:extLst>
            </p:cNvPr>
            <p:cNvGrpSpPr/>
            <p:nvPr/>
          </p:nvGrpSpPr>
          <p:grpSpPr>
            <a:xfrm>
              <a:off x="12719897" y="2987776"/>
              <a:ext cx="8298429" cy="1649784"/>
              <a:chOff x="5240590" y="2905025"/>
              <a:chExt cx="8298429" cy="1649784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427C3ED4-3EA1-4DF4-B3E8-12F57F903116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ADD72458-066E-47B8-815D-347836AD6EFA}"/>
                  </a:ext>
                </a:extLst>
              </p:cNvPr>
              <p:cNvSpPr/>
              <p:nvPr/>
            </p:nvSpPr>
            <p:spPr>
              <a:xfrm>
                <a:off x="8379149" y="3406750"/>
                <a:ext cx="31917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B</a:t>
                </a:r>
              </a:p>
            </p:txBody>
          </p:sp>
        </p:grp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F560115-E6D9-4C8F-871D-D90C262F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031" y="3266661"/>
              <a:ext cx="1098000" cy="1098000"/>
            </a:xfrm>
            <a:prstGeom prst="rect">
              <a:avLst/>
            </a:prstGeom>
          </p:spPr>
        </p:pic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F97A27C-E49A-471B-935C-43C483CDF5F5}"/>
                </a:ext>
              </a:extLst>
            </p:cNvPr>
            <p:cNvGrpSpPr/>
            <p:nvPr/>
          </p:nvGrpSpPr>
          <p:grpSpPr>
            <a:xfrm>
              <a:off x="8365727" y="11449666"/>
              <a:ext cx="8298429" cy="1649784"/>
              <a:chOff x="5240590" y="2905025"/>
              <a:chExt cx="8298429" cy="1649784"/>
            </a:xfrm>
          </p:grpSpPr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E77E4D16-B412-4D7A-9CB9-6823D818E9BB}"/>
                  </a:ext>
                </a:extLst>
              </p:cNvPr>
              <p:cNvSpPr/>
              <p:nvPr/>
            </p:nvSpPr>
            <p:spPr>
              <a:xfrm>
                <a:off x="5240590" y="2905025"/>
                <a:ext cx="8298429" cy="1649784"/>
              </a:xfrm>
              <a:prstGeom prst="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78C569A-ED76-45D1-B298-B5CBA0D19871}"/>
                  </a:ext>
                </a:extLst>
              </p:cNvPr>
              <p:cNvSpPr/>
              <p:nvPr/>
            </p:nvSpPr>
            <p:spPr>
              <a:xfrm>
                <a:off x="8369531" y="3406750"/>
                <a:ext cx="32109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50000"/>
                      </a:schemeClr>
                    </a:solidFill>
                  </a:rPr>
                  <a:t>Microsserviços C</a:t>
                </a:r>
              </a:p>
            </p:txBody>
          </p:sp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4B3FC80-14D2-4228-8F33-20C98D95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861" y="11735292"/>
              <a:ext cx="1098000" cy="1098000"/>
            </a:xfrm>
            <a:prstGeom prst="rect">
              <a:avLst/>
            </a:prstGeom>
          </p:spPr>
        </p:pic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AD5EC17B-E0E1-42AE-8A5A-0BC351EDC723}"/>
                </a:ext>
              </a:extLst>
            </p:cNvPr>
            <p:cNvCxnSpPr/>
            <p:nvPr/>
          </p:nvCxnSpPr>
          <p:spPr>
            <a:xfrm flipV="1">
              <a:off x="734469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6134456-6067-4518-9665-7BEBB540D615}"/>
                </a:ext>
              </a:extLst>
            </p:cNvPr>
            <p:cNvCxnSpPr>
              <a:cxnSpLocks/>
            </p:cNvCxnSpPr>
            <p:nvPr/>
          </p:nvCxnSpPr>
          <p:spPr>
            <a:xfrm>
              <a:off x="8996516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8F6B632-2559-48B4-8D58-D8D62D50924C}"/>
                </a:ext>
              </a:extLst>
            </p:cNvPr>
            <p:cNvCxnSpPr/>
            <p:nvPr/>
          </p:nvCxnSpPr>
          <p:spPr>
            <a:xfrm flipV="1">
              <a:off x="16105240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F6362391-07CC-4CA8-AA0C-3C37931824F8}"/>
                </a:ext>
              </a:extLst>
            </p:cNvPr>
            <p:cNvCxnSpPr>
              <a:cxnSpLocks/>
            </p:cNvCxnSpPr>
            <p:nvPr/>
          </p:nvCxnSpPr>
          <p:spPr>
            <a:xfrm>
              <a:off x="17757058" y="463756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99989C70-90E3-48C6-8EB2-BE49A082B672}"/>
                </a:ext>
              </a:extLst>
            </p:cNvPr>
            <p:cNvCxnSpPr/>
            <p:nvPr/>
          </p:nvCxnSpPr>
          <p:spPr>
            <a:xfrm flipV="1">
              <a:off x="11897716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2E6D0DA1-DA6A-4F2B-8C99-38C63C45088C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34" y="9533200"/>
              <a:ext cx="0" cy="1916466"/>
            </a:xfrm>
            <a:prstGeom prst="straightConnector1">
              <a:avLst/>
            </a:prstGeom>
            <a:ln w="50800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F888FA0-092F-45B5-9C2C-8862C9B3AD7D}"/>
                </a:ext>
              </a:extLst>
            </p:cNvPr>
            <p:cNvSpPr txBox="1"/>
            <p:nvPr/>
          </p:nvSpPr>
          <p:spPr>
            <a:xfrm>
              <a:off x="6729145" y="5022117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D29C45F7-4DDE-4E71-A440-169282BABF03}"/>
                </a:ext>
              </a:extLst>
            </p:cNvPr>
            <p:cNvSpPr txBox="1"/>
            <p:nvPr/>
          </p:nvSpPr>
          <p:spPr>
            <a:xfrm>
              <a:off x="8380963" y="5077972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ACC1460-604B-406A-94A3-B8250C13B3C2}"/>
                </a:ext>
              </a:extLst>
            </p:cNvPr>
            <p:cNvSpPr txBox="1"/>
            <p:nvPr/>
          </p:nvSpPr>
          <p:spPr>
            <a:xfrm>
              <a:off x="15489687" y="5094071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4A678BC-6C11-47B7-9750-2671E98F902E}"/>
                </a:ext>
              </a:extLst>
            </p:cNvPr>
            <p:cNvSpPr txBox="1"/>
            <p:nvPr/>
          </p:nvSpPr>
          <p:spPr>
            <a:xfrm>
              <a:off x="17141505" y="5149926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FE94B3E-5CEB-40D2-A0AF-506D9F68E7A2}"/>
                </a:ext>
              </a:extLst>
            </p:cNvPr>
            <p:cNvSpPr txBox="1"/>
            <p:nvPr/>
          </p:nvSpPr>
          <p:spPr>
            <a:xfrm>
              <a:off x="11306444" y="9926049"/>
              <a:ext cx="553998" cy="13747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Consome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2C98B70-FDBA-4C1D-B202-A4A8ACD7CBF2}"/>
                </a:ext>
              </a:extLst>
            </p:cNvPr>
            <p:cNvSpPr txBox="1"/>
            <p:nvPr/>
          </p:nvSpPr>
          <p:spPr>
            <a:xfrm>
              <a:off x="12958262" y="9981904"/>
              <a:ext cx="553998" cy="10452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Produz</a:t>
              </a: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2FCADAB-48B5-42F5-8CEE-D9BAFC3E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12" y="7022508"/>
              <a:ext cx="2042209" cy="2042209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64D5C8B-FF84-4759-9A0B-EE4D1B3C22B1}"/>
              </a:ext>
            </a:extLst>
          </p:cNvPr>
          <p:cNvGrpSpPr/>
          <p:nvPr/>
        </p:nvGrpSpPr>
        <p:grpSpPr>
          <a:xfrm>
            <a:off x="5315317" y="2382753"/>
            <a:ext cx="4377522" cy="870281"/>
            <a:chOff x="5240590" y="2905025"/>
            <a:chExt cx="8298429" cy="1649784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B9EEDC4-355D-4D35-9666-FF79E2B7FF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1F517A3F-4E64-4EF6-BFC8-FAA30DCD2C08}"/>
                </a:ext>
              </a:extLst>
            </p:cNvPr>
            <p:cNvSpPr/>
            <p:nvPr/>
          </p:nvSpPr>
          <p:spPr>
            <a:xfrm>
              <a:off x="7268650" y="3298411"/>
              <a:ext cx="5412708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D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C6949952-49B5-4004-9F35-B9A29EC229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75" y="2512642"/>
            <a:ext cx="579208" cy="579208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59B657-2AB4-44EB-89C4-59A9DC7012D8}"/>
              </a:ext>
            </a:extLst>
          </p:cNvPr>
          <p:cNvGrpSpPr/>
          <p:nvPr/>
        </p:nvGrpSpPr>
        <p:grpSpPr>
          <a:xfrm>
            <a:off x="9833655" y="2382753"/>
            <a:ext cx="4377522" cy="870281"/>
            <a:chOff x="5240590" y="2905025"/>
            <a:chExt cx="8298429" cy="16497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38E80F3-82DC-4673-B315-C70DB4906AC1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4BB3759-CD12-44A9-B7D2-1C872FDB5A7A}"/>
                </a:ext>
              </a:extLst>
            </p:cNvPr>
            <p:cNvSpPr/>
            <p:nvPr/>
          </p:nvSpPr>
          <p:spPr>
            <a:xfrm>
              <a:off x="7268648" y="3262298"/>
              <a:ext cx="5412710" cy="991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Microsserviços E</a:t>
              </a:r>
            </a:p>
          </p:txBody>
        </p:sp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7E4F5C04-F9D8-4E6B-91C1-06B228CBEF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64" y="2562275"/>
            <a:ext cx="579208" cy="579208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71A7982-7867-49C6-A5D3-81CD698C162C}"/>
              </a:ext>
            </a:extLst>
          </p:cNvPr>
          <p:cNvCxnSpPr>
            <a:cxnSpLocks/>
          </p:cNvCxnSpPr>
          <p:nvPr/>
        </p:nvCxnSpPr>
        <p:spPr>
          <a:xfrm flipV="1">
            <a:off x="583537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0B9D0B-123A-47C4-8AD3-A6D6C7DFBC16}"/>
              </a:ext>
            </a:extLst>
          </p:cNvPr>
          <p:cNvCxnSpPr>
            <a:cxnSpLocks/>
          </p:cNvCxnSpPr>
          <p:nvPr/>
        </p:nvCxnSpPr>
        <p:spPr>
          <a:xfrm>
            <a:off x="7170433" y="3253034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85B225-06B2-4FB0-B1BD-657D64599A0D}"/>
              </a:ext>
            </a:extLst>
          </p:cNvPr>
          <p:cNvSpPr txBox="1"/>
          <p:nvPr/>
        </p:nvSpPr>
        <p:spPr>
          <a:xfrm>
            <a:off x="5337860" y="3368380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72E33D-D33B-4FDB-927E-46C023434FC6}"/>
              </a:ext>
            </a:extLst>
          </p:cNvPr>
          <p:cNvSpPr txBox="1"/>
          <p:nvPr/>
        </p:nvSpPr>
        <p:spPr>
          <a:xfrm>
            <a:off x="6672920" y="3554194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870CD4F-321C-406F-8417-41F0CFF104CD}"/>
              </a:ext>
            </a:extLst>
          </p:cNvPr>
          <p:cNvCxnSpPr>
            <a:cxnSpLocks/>
          </p:cNvCxnSpPr>
          <p:nvPr/>
        </p:nvCxnSpPr>
        <p:spPr>
          <a:xfrm flipV="1">
            <a:off x="1044333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5DE75D7-24D7-46F6-9D51-85C7ACA77E22}"/>
              </a:ext>
            </a:extLst>
          </p:cNvPr>
          <p:cNvCxnSpPr>
            <a:cxnSpLocks/>
          </p:cNvCxnSpPr>
          <p:nvPr/>
        </p:nvCxnSpPr>
        <p:spPr>
          <a:xfrm>
            <a:off x="11778394" y="3232808"/>
            <a:ext cx="0" cy="20792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DE30DEE-42B8-4AEC-940E-08134BDF35DA}"/>
              </a:ext>
            </a:extLst>
          </p:cNvPr>
          <p:cNvSpPr txBox="1"/>
          <p:nvPr/>
        </p:nvSpPr>
        <p:spPr>
          <a:xfrm>
            <a:off x="9945821" y="3348154"/>
            <a:ext cx="553998" cy="15456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4C49843-2752-4446-9C36-A2D5D8202B0A}"/>
              </a:ext>
            </a:extLst>
          </p:cNvPr>
          <p:cNvSpPr txBox="1"/>
          <p:nvPr/>
        </p:nvSpPr>
        <p:spPr>
          <a:xfrm>
            <a:off x="11280881" y="3533968"/>
            <a:ext cx="553998" cy="13116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593C958D-E942-4339-BD67-36B2EF833923}"/>
              </a:ext>
            </a:extLst>
          </p:cNvPr>
          <p:cNvGrpSpPr/>
          <p:nvPr/>
        </p:nvGrpSpPr>
        <p:grpSpPr>
          <a:xfrm>
            <a:off x="16875912" y="2474270"/>
            <a:ext cx="2173982" cy="2419564"/>
            <a:chOff x="8721883" y="3446931"/>
            <a:chExt cx="7892080" cy="8783603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13DAFF80-5B9E-414F-A9A4-1B5D2A2B0F91}"/>
                </a:ext>
              </a:extLst>
            </p:cNvPr>
            <p:cNvSpPr/>
            <p:nvPr/>
          </p:nvSpPr>
          <p:spPr>
            <a:xfrm>
              <a:off x="8721883" y="3789454"/>
              <a:ext cx="7892080" cy="7892080"/>
            </a:xfrm>
            <a:prstGeom prst="ellipse">
              <a:avLst/>
            </a:prstGeom>
            <a:noFill/>
            <a:ln>
              <a:solidFill>
                <a:srgbClr val="3A3B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9F2D94A2-180C-45E9-B268-6BE54C56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666" y="5117189"/>
              <a:ext cx="1098297" cy="1098297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AD90956F-0A6E-4B3C-BF1A-6B235872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5117486"/>
              <a:ext cx="1098000" cy="1098000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E700D99C-36B2-4DDA-A360-31A4815E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3446931"/>
              <a:ext cx="1098000" cy="1098000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383AD2DC-CC77-4DDB-AE6C-2C0B78A6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963" y="8849122"/>
              <a:ext cx="1098000" cy="1098000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48E1501D-E7F7-47AD-AE57-3583DC46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8849122"/>
              <a:ext cx="1098000" cy="1098000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DCB3AED3-FD64-404F-AAFE-110249F1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11132534"/>
              <a:ext cx="1098000" cy="1098000"/>
            </a:xfrm>
            <a:prstGeom prst="rect">
              <a:avLst/>
            </a:prstGeom>
          </p:spPr>
        </p:pic>
      </p:grpSp>
      <p:cxnSp>
        <p:nvCxnSpPr>
          <p:cNvPr id="78" name="Conector: Angulado 8">
            <a:extLst>
              <a:ext uri="{FF2B5EF4-FFF2-40B4-BE49-F238E27FC236}">
                <a16:creationId xmlns:a16="http://schemas.microsoft.com/office/drawing/2014/main" id="{40CC39C9-E69A-4442-9B44-2E16D114A881}"/>
              </a:ext>
            </a:extLst>
          </p:cNvPr>
          <p:cNvCxnSpPr>
            <a:cxnSpLocks/>
            <a:stCxn id="73" idx="3"/>
            <a:endCxn id="75" idx="0"/>
          </p:cNvCxnSpPr>
          <p:nvPr/>
        </p:nvCxnSpPr>
        <p:spPr>
          <a:xfrm>
            <a:off x="17190793" y="3085677"/>
            <a:ext cx="1707872" cy="876701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8">
            <a:extLst>
              <a:ext uri="{FF2B5EF4-FFF2-40B4-BE49-F238E27FC236}">
                <a16:creationId xmlns:a16="http://schemas.microsoft.com/office/drawing/2014/main" id="{C9FEE792-403F-4D15-B9A4-0B68BA5ED99D}"/>
              </a:ext>
            </a:extLst>
          </p:cNvPr>
          <p:cNvCxnSpPr>
            <a:cxnSpLocks/>
            <a:stCxn id="74" idx="2"/>
            <a:endCxn id="76" idx="3"/>
          </p:cNvCxnSpPr>
          <p:nvPr/>
        </p:nvCxnSpPr>
        <p:spPr>
          <a:xfrm rot="5400000">
            <a:off x="16908409" y="3059113"/>
            <a:ext cx="1336879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do 8">
            <a:extLst>
              <a:ext uri="{FF2B5EF4-FFF2-40B4-BE49-F238E27FC236}">
                <a16:creationId xmlns:a16="http://schemas.microsoft.com/office/drawing/2014/main" id="{17332EA6-7553-4C68-BC72-BF5D622CDD11}"/>
              </a:ext>
            </a:extLst>
          </p:cNvPr>
          <p:cNvCxnSpPr>
            <a:cxnSpLocks/>
            <a:stCxn id="76" idx="0"/>
            <a:endCxn id="75" idx="0"/>
          </p:cNvCxnSpPr>
          <p:nvPr/>
        </p:nvCxnSpPr>
        <p:spPr>
          <a:xfrm rot="5400000" flipH="1" flipV="1">
            <a:off x="17969114" y="3032828"/>
            <a:ext cx="12700" cy="185910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do 8">
            <a:extLst>
              <a:ext uri="{FF2B5EF4-FFF2-40B4-BE49-F238E27FC236}">
                <a16:creationId xmlns:a16="http://schemas.microsoft.com/office/drawing/2014/main" id="{FCA6A35E-092D-4C78-9FC9-03962DF0CE6F}"/>
              </a:ext>
            </a:extLst>
          </p:cNvPr>
          <p:cNvCxnSpPr>
            <a:cxnSpLocks/>
            <a:stCxn id="72" idx="1"/>
            <a:endCxn id="77" idx="0"/>
          </p:cNvCxnSpPr>
          <p:nvPr/>
        </p:nvCxnSpPr>
        <p:spPr>
          <a:xfrm rot="10800000" flipV="1">
            <a:off x="17962903" y="3085635"/>
            <a:ext cx="784450" cy="1505739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do 8">
            <a:extLst>
              <a:ext uri="{FF2B5EF4-FFF2-40B4-BE49-F238E27FC236}">
                <a16:creationId xmlns:a16="http://schemas.microsoft.com/office/drawing/2014/main" id="{0C33E621-F39B-41EF-80D7-0496AF2447EA}"/>
              </a:ext>
            </a:extLst>
          </p:cNvPr>
          <p:cNvCxnSpPr>
            <a:cxnSpLocks/>
            <a:stCxn id="77" idx="0"/>
            <a:endCxn id="73" idx="3"/>
          </p:cNvCxnSpPr>
          <p:nvPr/>
        </p:nvCxnSpPr>
        <p:spPr>
          <a:xfrm rot="16200000" flipV="1">
            <a:off x="16823999" y="3452471"/>
            <a:ext cx="1505698" cy="772110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">
            <a:extLst>
              <a:ext uri="{FF2B5EF4-FFF2-40B4-BE49-F238E27FC236}">
                <a16:creationId xmlns:a16="http://schemas.microsoft.com/office/drawing/2014/main" id="{D4A17193-4941-400E-9733-CEA80E02999F}"/>
              </a:ext>
            </a:extLst>
          </p:cNvPr>
          <p:cNvCxnSpPr>
            <a:cxnSpLocks/>
            <a:stCxn id="76" idx="3"/>
            <a:endCxn id="73" idx="3"/>
          </p:cNvCxnSpPr>
          <p:nvPr/>
        </p:nvCxnSpPr>
        <p:spPr>
          <a:xfrm flipV="1">
            <a:off x="17190793" y="3085677"/>
            <a:ext cx="12700" cy="1027931"/>
          </a:xfrm>
          <a:prstGeom prst="curvedConnector3">
            <a:avLst>
              <a:gd name="adj1" fmla="val 18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Angulado 8">
            <a:extLst>
              <a:ext uri="{FF2B5EF4-FFF2-40B4-BE49-F238E27FC236}">
                <a16:creationId xmlns:a16="http://schemas.microsoft.com/office/drawing/2014/main" id="{8660A93A-904B-4E09-A4F3-6F77044C94C9}"/>
              </a:ext>
            </a:extLst>
          </p:cNvPr>
          <p:cNvCxnSpPr>
            <a:cxnSpLocks/>
            <a:stCxn id="76" idx="3"/>
            <a:endCxn id="72" idx="2"/>
          </p:cNvCxnSpPr>
          <p:nvPr/>
        </p:nvCxnSpPr>
        <p:spPr>
          <a:xfrm flipV="1">
            <a:off x="17190793" y="3236906"/>
            <a:ext cx="1707831" cy="876702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4ABCE0B1-EDC8-4554-8177-901367E3ACCF}"/>
              </a:ext>
            </a:extLst>
          </p:cNvPr>
          <p:cNvCxnSpPr>
            <a:cxnSpLocks/>
            <a:stCxn id="68" idx="0"/>
            <a:endCxn id="73" idx="1"/>
          </p:cNvCxnSpPr>
          <p:nvPr/>
        </p:nvCxnSpPr>
        <p:spPr>
          <a:xfrm rot="5400000" flipH="1" flipV="1">
            <a:off x="13732187" y="2401592"/>
            <a:ext cx="2472061" cy="3840233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DD6B99A-910A-4A13-BCF0-528691A70522}"/>
              </a:ext>
            </a:extLst>
          </p:cNvPr>
          <p:cNvGrpSpPr/>
          <p:nvPr/>
        </p:nvGrpSpPr>
        <p:grpSpPr>
          <a:xfrm>
            <a:off x="1370853" y="2681638"/>
            <a:ext cx="2568395" cy="2985503"/>
            <a:chOff x="1370853" y="2681638"/>
            <a:chExt cx="2568395" cy="2985503"/>
          </a:xfrm>
        </p:grpSpPr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13FC6412-110B-4CC3-80DA-A30F564CFCE1}"/>
                </a:ext>
              </a:extLst>
            </p:cNvPr>
            <p:cNvPicPr/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453" y="2681638"/>
              <a:ext cx="2473080" cy="2473080"/>
            </a:xfrm>
            <a:prstGeom prst="rect">
              <a:avLst/>
            </a:prstGeom>
          </p:spPr>
        </p:pic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678095BB-4D79-4B34-97D0-B1131F4D54D6}"/>
                </a:ext>
              </a:extLst>
            </p:cNvPr>
            <p:cNvSpPr/>
            <p:nvPr/>
          </p:nvSpPr>
          <p:spPr>
            <a:xfrm>
              <a:off x="1370853" y="5143921"/>
              <a:ext cx="25683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Project Reactor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304086C-217C-4CCF-AC90-503D97F54F06}"/>
              </a:ext>
            </a:extLst>
          </p:cNvPr>
          <p:cNvGrpSpPr/>
          <p:nvPr/>
        </p:nvGrpSpPr>
        <p:grpSpPr>
          <a:xfrm>
            <a:off x="1454554" y="6718263"/>
            <a:ext cx="2412877" cy="2931774"/>
            <a:chOff x="1454554" y="6718263"/>
            <a:chExt cx="2412877" cy="2931774"/>
          </a:xfrm>
        </p:grpSpPr>
        <p:pic>
          <p:nvPicPr>
            <p:cNvPr id="87" name="Imagem 86">
              <a:extLst>
                <a:ext uri="{FF2B5EF4-FFF2-40B4-BE49-F238E27FC236}">
                  <a16:creationId xmlns:a16="http://schemas.microsoft.com/office/drawing/2014/main" id="{CA4E1BB5-BEBD-4C49-8A6F-E09D85B3FEEE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554" y="6718263"/>
              <a:ext cx="2412877" cy="2412877"/>
            </a:xfrm>
            <a:prstGeom prst="rect">
              <a:avLst/>
            </a:prstGeom>
          </p:spPr>
        </p:pic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27D9BC74-E1DB-478B-82D3-1EF4D8B65C83}"/>
                </a:ext>
              </a:extLst>
            </p:cNvPr>
            <p:cNvSpPr/>
            <p:nvPr/>
          </p:nvSpPr>
          <p:spPr>
            <a:xfrm>
              <a:off x="1804144" y="9126817"/>
              <a:ext cx="17018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ReactiveX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87919BF-5760-4CF4-89FB-DE7C444268DE}"/>
              </a:ext>
            </a:extLst>
          </p:cNvPr>
          <p:cNvGrpSpPr/>
          <p:nvPr/>
        </p:nvGrpSpPr>
        <p:grpSpPr>
          <a:xfrm>
            <a:off x="948323" y="10694685"/>
            <a:ext cx="3444918" cy="2418769"/>
            <a:chOff x="948323" y="10694685"/>
            <a:chExt cx="3444918" cy="2418769"/>
          </a:xfrm>
        </p:grpSpPr>
        <p:pic>
          <p:nvPicPr>
            <p:cNvPr id="88" name="Imagem 87">
              <a:extLst>
                <a:ext uri="{FF2B5EF4-FFF2-40B4-BE49-F238E27FC236}">
                  <a16:creationId xmlns:a16="http://schemas.microsoft.com/office/drawing/2014/main" id="{8125F692-94B9-426D-B29B-498D9B726ACA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430" y="10694685"/>
              <a:ext cx="2843124" cy="1891640"/>
            </a:xfrm>
            <a:prstGeom prst="rect">
              <a:avLst/>
            </a:prstGeom>
          </p:spPr>
        </p:pic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8F029E3A-F86B-4FAE-B956-7249CC019CD5}"/>
                </a:ext>
              </a:extLst>
            </p:cNvPr>
            <p:cNvSpPr/>
            <p:nvPr/>
          </p:nvSpPr>
          <p:spPr>
            <a:xfrm>
              <a:off x="948323" y="12590234"/>
              <a:ext cx="34449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tx1">
                      <a:lumMod val="50000"/>
                    </a:schemeClr>
                  </a:solidFill>
                </a:rPr>
                <a:t>Spring Cloud Stream</a:t>
              </a:r>
            </a:p>
          </p:txBody>
        </p:sp>
      </p:grpSp>
      <p:sp>
        <p:nvSpPr>
          <p:cNvPr id="92" name="TextBox 63">
            <a:extLst>
              <a:ext uri="{FF2B5EF4-FFF2-40B4-BE49-F238E27FC236}">
                <a16:creationId xmlns:a16="http://schemas.microsoft.com/office/drawing/2014/main" id="{DB852A2D-8566-4A4A-9C79-109FDFCCBDB5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2695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tângulo 123">
            <a:extLst>
              <a:ext uri="{FF2B5EF4-FFF2-40B4-BE49-F238E27FC236}">
                <a16:creationId xmlns:a16="http://schemas.microsoft.com/office/drawing/2014/main" id="{085E0FE1-B5F7-45D1-8F84-9BA8D588266F}"/>
              </a:ext>
            </a:extLst>
          </p:cNvPr>
          <p:cNvSpPr/>
          <p:nvPr/>
        </p:nvSpPr>
        <p:spPr>
          <a:xfrm>
            <a:off x="7306693" y="8976158"/>
            <a:ext cx="4987679" cy="172838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Composite</a:t>
            </a:r>
            <a:r>
              <a:rPr lang="pt-BR" dirty="0"/>
              <a:t> Services</a:t>
            </a:r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4FE66513-43AF-4A2A-BF48-F3F387EB8DD8}"/>
              </a:ext>
            </a:extLst>
          </p:cNvPr>
          <p:cNvSpPr/>
          <p:nvPr/>
        </p:nvSpPr>
        <p:spPr>
          <a:xfrm>
            <a:off x="12548742" y="8976609"/>
            <a:ext cx="4987678" cy="17283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Integration Services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A90DC820-E80E-4FDD-97F7-532D336ED501}"/>
              </a:ext>
            </a:extLst>
          </p:cNvPr>
          <p:cNvSpPr/>
          <p:nvPr/>
        </p:nvSpPr>
        <p:spPr>
          <a:xfrm>
            <a:off x="2064637" y="8966403"/>
            <a:ext cx="4987679" cy="1728380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Core Services</a:t>
            </a:r>
          </a:p>
        </p:txBody>
      </p:sp>
      <p:pic>
        <p:nvPicPr>
          <p:cNvPr id="136" name="Imagem 135">
            <a:extLst>
              <a:ext uri="{FF2B5EF4-FFF2-40B4-BE49-F238E27FC236}">
                <a16:creationId xmlns:a16="http://schemas.microsoft.com/office/drawing/2014/main" id="{8637DAB7-C7F2-46F8-9B47-C1D22670FF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91" y="5632940"/>
            <a:ext cx="1098000" cy="1098000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9BBE4435-D406-4F41-8649-4765E1D30B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95" y="5702362"/>
            <a:ext cx="1098000" cy="1098000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FDAF0943-D1DC-4322-9DA6-3BC8C61F9A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433" y="5529603"/>
            <a:ext cx="1098000" cy="1098000"/>
          </a:xfrm>
          <a:prstGeom prst="rect">
            <a:avLst/>
          </a:prstGeom>
        </p:spPr>
      </p:pic>
      <p:sp>
        <p:nvSpPr>
          <p:cNvPr id="207" name="TextBox 63">
            <a:extLst>
              <a:ext uri="{FF2B5EF4-FFF2-40B4-BE49-F238E27FC236}">
                <a16:creationId xmlns:a16="http://schemas.microsoft.com/office/drawing/2014/main" id="{5C6ABD1F-0720-4203-8112-AD0687601FDD}"/>
              </a:ext>
            </a:extLst>
          </p:cNvPr>
          <p:cNvSpPr txBox="1"/>
          <p:nvPr/>
        </p:nvSpPr>
        <p:spPr>
          <a:xfrm>
            <a:off x="1565721" y="397514"/>
            <a:ext cx="1142755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CLASSIFICAÇÃO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CLASSIFICAÇÃO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C95F21-408E-4927-AEBE-05BF7A7FAE95}"/>
              </a:ext>
            </a:extLst>
          </p:cNvPr>
          <p:cNvSpPr/>
          <p:nvPr/>
        </p:nvSpPr>
        <p:spPr>
          <a:xfrm>
            <a:off x="12548742" y="4517583"/>
            <a:ext cx="4987679" cy="6187405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362A6AD2-265D-4F0E-B098-D8DEF104F7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65" y="549384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9203C16-CF70-4279-9A2E-1481F5A3DA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469" y="6837529"/>
            <a:ext cx="1098000" cy="1098000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344B6B87-5AB9-4207-8BC4-F5EC032FB4DE}"/>
              </a:ext>
            </a:extLst>
          </p:cNvPr>
          <p:cNvSpPr/>
          <p:nvPr/>
        </p:nvSpPr>
        <p:spPr>
          <a:xfrm>
            <a:off x="7306699" y="4507377"/>
            <a:ext cx="4987679" cy="6187405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133DB9AA-813E-4DD4-BCBE-2051DC18DA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15" y="5594670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F53EDEB-BD53-4ECF-8210-89447BCBA3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88" y="6785516"/>
            <a:ext cx="1098000" cy="1098000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81D6E0DC-F7DB-4B69-B91F-3EA3C559C919}"/>
              </a:ext>
            </a:extLst>
          </p:cNvPr>
          <p:cNvSpPr/>
          <p:nvPr/>
        </p:nvSpPr>
        <p:spPr>
          <a:xfrm>
            <a:off x="2064644" y="4498908"/>
            <a:ext cx="4987679" cy="6187405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541844C5-7FFB-40BD-856F-CAE24A4404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54" y="5649899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E645BF5-0977-4F60-991D-72C2751F8B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71" y="6913729"/>
            <a:ext cx="1098000" cy="1098000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99D709F1-57B1-4065-9473-A0D9C33238AD}"/>
              </a:ext>
            </a:extLst>
          </p:cNvPr>
          <p:cNvSpPr/>
          <p:nvPr/>
        </p:nvSpPr>
        <p:spPr>
          <a:xfrm>
            <a:off x="17832319" y="8976609"/>
            <a:ext cx="4987678" cy="172838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Anti</a:t>
            </a:r>
            <a:r>
              <a:rPr lang="pt-BR" dirty="0"/>
              <a:t> </a:t>
            </a:r>
            <a:r>
              <a:rPr lang="pt-BR" dirty="0" err="1"/>
              <a:t>Corruption</a:t>
            </a:r>
            <a:r>
              <a:rPr lang="pt-BR" dirty="0"/>
              <a:t> Services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22C6D0E9-0BA2-421B-92A3-68DF6B94E83C}"/>
              </a:ext>
            </a:extLst>
          </p:cNvPr>
          <p:cNvSpPr/>
          <p:nvPr/>
        </p:nvSpPr>
        <p:spPr>
          <a:xfrm>
            <a:off x="17832319" y="4517583"/>
            <a:ext cx="4987679" cy="6187405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9" name="Imagem 98">
            <a:extLst>
              <a:ext uri="{FF2B5EF4-FFF2-40B4-BE49-F238E27FC236}">
                <a16:creationId xmlns:a16="http://schemas.microsoft.com/office/drawing/2014/main" id="{6F81B00E-3152-4FC1-B237-6125207605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347" y="5625865"/>
            <a:ext cx="1098297" cy="1098297"/>
          </a:xfrm>
          <a:prstGeom prst="rect">
            <a:avLst/>
          </a:prstGeom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4B013258-B8AC-4F4E-83A9-FB92B7729A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35" y="5493842"/>
            <a:ext cx="1098297" cy="1098297"/>
          </a:xfrm>
          <a:prstGeom prst="rect">
            <a:avLst/>
          </a:prstGeom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03E4B4FC-9756-4380-B802-DA8D9D8A89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009" y="7019866"/>
            <a:ext cx="1098297" cy="1098297"/>
          </a:xfrm>
          <a:prstGeom prst="rect">
            <a:avLst/>
          </a:prstGeom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CAE7F49A-7411-4948-80C7-632F7DA665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23" y="4861055"/>
            <a:ext cx="1098000" cy="10980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AF67D6AD-8FC1-4A45-AB6F-0B386A6D64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49" y="7602582"/>
            <a:ext cx="1098000" cy="10980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E4DCD8D0-F5FA-46E8-81A0-24F3C0778C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08" y="7517122"/>
            <a:ext cx="1098000" cy="10980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A006E62F-148F-4596-9486-0B1CE587A4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88" y="4861055"/>
            <a:ext cx="1098000" cy="109800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E79D2ED0-8B87-41A5-A40B-A9C719118E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557" y="7403606"/>
            <a:ext cx="1098000" cy="10980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065EE09B-6B1E-4322-9730-A454489187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46" y="7510434"/>
            <a:ext cx="1098000" cy="10980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350F5B59-1491-4D05-B25C-679B7DB727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416" y="4944842"/>
            <a:ext cx="1098000" cy="1098000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E5874499-5EF9-45F7-AF67-38DE37058E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247" y="7253106"/>
            <a:ext cx="1098000" cy="1098000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A0E465D7-E954-4A12-9855-AA6E9646E5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370" y="7517122"/>
            <a:ext cx="1098000" cy="10980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FA19058E-B99C-4800-836E-B86AB91E144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41" y="4795345"/>
            <a:ext cx="1098297" cy="1098297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7DF9CF64-1BBF-4E46-B300-66C8939D81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814" y="7383928"/>
            <a:ext cx="1098297" cy="1098297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D2653108-66E4-44FE-9BC0-BBA5F8FC022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801" y="7301237"/>
            <a:ext cx="1098297" cy="109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164">
            <a:extLst>
              <a:ext uri="{FF2B5EF4-FFF2-40B4-BE49-F238E27FC236}">
                <a16:creationId xmlns:a16="http://schemas.microsoft.com/office/drawing/2014/main" id="{0E6C69F4-33C1-4000-A986-F894109D45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338" y="9276905"/>
            <a:ext cx="1098000" cy="1098000"/>
          </a:xfrm>
          <a:prstGeom prst="rect">
            <a:avLst/>
          </a:prstGeom>
        </p:spPr>
      </p:pic>
      <p:pic>
        <p:nvPicPr>
          <p:cNvPr id="167" name="Imagem 166">
            <a:extLst>
              <a:ext uri="{FF2B5EF4-FFF2-40B4-BE49-F238E27FC236}">
                <a16:creationId xmlns:a16="http://schemas.microsoft.com/office/drawing/2014/main" id="{D2752387-9EAF-4935-AA34-CC2BC7FD14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338" y="11557386"/>
            <a:ext cx="1098000" cy="1098000"/>
          </a:xfrm>
          <a:prstGeom prst="rect">
            <a:avLst/>
          </a:prstGeom>
        </p:spPr>
      </p:pic>
      <p:cxnSp>
        <p:nvCxnSpPr>
          <p:cNvPr id="184" name="Conector de Seta Reta 183">
            <a:extLst>
              <a:ext uri="{FF2B5EF4-FFF2-40B4-BE49-F238E27FC236}">
                <a16:creationId xmlns:a16="http://schemas.microsoft.com/office/drawing/2014/main" id="{0E2069E4-F2AE-4023-ADEA-5185440D1EAC}"/>
              </a:ext>
            </a:extLst>
          </p:cNvPr>
          <p:cNvCxnSpPr>
            <a:cxnSpLocks/>
            <a:stCxn id="62" idx="3"/>
            <a:endCxn id="165" idx="1"/>
          </p:cNvCxnSpPr>
          <p:nvPr/>
        </p:nvCxnSpPr>
        <p:spPr>
          <a:xfrm flipV="1">
            <a:off x="20985466" y="9825905"/>
            <a:ext cx="1317872" cy="4905"/>
          </a:xfrm>
          <a:prstGeom prst="straightConnector1">
            <a:avLst/>
          </a:prstGeom>
          <a:ln>
            <a:solidFill>
              <a:srgbClr val="00206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533505E4-CB65-4776-B886-B1A7866442DB}"/>
              </a:ext>
            </a:extLst>
          </p:cNvPr>
          <p:cNvSpPr txBox="1"/>
          <p:nvPr/>
        </p:nvSpPr>
        <p:spPr>
          <a:xfrm>
            <a:off x="21906406" y="10326314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Legados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CF2CFAE8-7B53-4EEF-BD86-67CB88FFC445}"/>
              </a:ext>
            </a:extLst>
          </p:cNvPr>
          <p:cNvSpPr txBox="1"/>
          <p:nvPr/>
        </p:nvSpPr>
        <p:spPr>
          <a:xfrm>
            <a:off x="21557593" y="12687481"/>
            <a:ext cx="258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Proprietário</a:t>
            </a:r>
          </a:p>
        </p:txBody>
      </p:sp>
      <p:sp>
        <p:nvSpPr>
          <p:cNvPr id="207" name="TextBox 63">
            <a:extLst>
              <a:ext uri="{FF2B5EF4-FFF2-40B4-BE49-F238E27FC236}">
                <a16:creationId xmlns:a16="http://schemas.microsoft.com/office/drawing/2014/main" id="{5C6ABD1F-0720-4203-8112-AD0687601FDD}"/>
              </a:ext>
            </a:extLst>
          </p:cNvPr>
          <p:cNvSpPr txBox="1"/>
          <p:nvPr/>
        </p:nvSpPr>
        <p:spPr>
          <a:xfrm>
            <a:off x="1565721" y="397514"/>
            <a:ext cx="115043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COMUNICAÇÃO DOS MICROSSERVIÇOS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846FD-43CC-4DF6-B81F-4E8AE6070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5" b="26296"/>
          <a:stretch/>
        </p:blipFill>
        <p:spPr>
          <a:xfrm>
            <a:off x="2134437" y="7982035"/>
            <a:ext cx="4757590" cy="1406445"/>
          </a:xfrm>
          <a:prstGeom prst="rect">
            <a:avLst/>
          </a:prstGeom>
        </p:spPr>
      </p:pic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0DB76B6A-10BB-4232-AA02-DF452A7CC539}"/>
              </a:ext>
            </a:extLst>
          </p:cNvPr>
          <p:cNvCxnSpPr>
            <a:cxnSpLocks/>
            <a:stCxn id="63" idx="3"/>
            <a:endCxn id="167" idx="1"/>
          </p:cNvCxnSpPr>
          <p:nvPr/>
        </p:nvCxnSpPr>
        <p:spPr>
          <a:xfrm>
            <a:off x="20964871" y="12106238"/>
            <a:ext cx="1338467" cy="148"/>
          </a:xfrm>
          <a:prstGeom prst="straightConnector1">
            <a:avLst/>
          </a:prstGeom>
          <a:ln>
            <a:solidFill>
              <a:srgbClr val="00206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E4B8ACD6-F14C-498F-BC8D-614871E32A01}"/>
              </a:ext>
            </a:extLst>
          </p:cNvPr>
          <p:cNvSpPr/>
          <p:nvPr/>
        </p:nvSpPr>
        <p:spPr>
          <a:xfrm>
            <a:off x="7396258" y="5421080"/>
            <a:ext cx="4987679" cy="109477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Composite</a:t>
            </a:r>
            <a:r>
              <a:rPr lang="pt-BR" dirty="0"/>
              <a:t> Services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DB65F21-0FA5-4AEE-B24A-4413229118B7}"/>
              </a:ext>
            </a:extLst>
          </p:cNvPr>
          <p:cNvSpPr/>
          <p:nvPr/>
        </p:nvSpPr>
        <p:spPr>
          <a:xfrm>
            <a:off x="12638307" y="5421531"/>
            <a:ext cx="4987678" cy="109477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Integration Services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966B30D-1C7F-42DB-8D8C-350B1FF2D9AD}"/>
              </a:ext>
            </a:extLst>
          </p:cNvPr>
          <p:cNvSpPr/>
          <p:nvPr/>
        </p:nvSpPr>
        <p:spPr>
          <a:xfrm>
            <a:off x="2154202" y="5411325"/>
            <a:ext cx="4987679" cy="1094774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Core Services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186A0CE-FF57-43F1-9104-50B03F13AB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91" y="9281958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82F0F37-92EA-414C-9B77-62617F692FD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81" y="11573359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31033177-2031-4C69-A90F-97C3687CAC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433" y="2966957"/>
            <a:ext cx="1098000" cy="109800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A740079E-F75E-42C6-ADEF-CD8908F9413B}"/>
              </a:ext>
            </a:extLst>
          </p:cNvPr>
          <p:cNvSpPr/>
          <p:nvPr/>
        </p:nvSpPr>
        <p:spPr>
          <a:xfrm>
            <a:off x="12638307" y="2597136"/>
            <a:ext cx="4987679" cy="3919168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69AF493-70BD-4B11-AE28-4BB728A43BD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65" y="2931196"/>
            <a:ext cx="1098000" cy="1098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7657DAD-C48E-421E-8B72-9D8A233C910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02" y="11589481"/>
            <a:ext cx="1098000" cy="1098000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1DD18CA9-85D8-436E-8C29-EFBE6844951F}"/>
              </a:ext>
            </a:extLst>
          </p:cNvPr>
          <p:cNvSpPr/>
          <p:nvPr/>
        </p:nvSpPr>
        <p:spPr>
          <a:xfrm>
            <a:off x="7396264" y="2586930"/>
            <a:ext cx="4987679" cy="3919168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F70390A-3AB3-4323-9F57-3A67156012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15" y="3032024"/>
            <a:ext cx="1098000" cy="1098000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1665430A-B707-466A-867F-2B157F17F264}"/>
              </a:ext>
            </a:extLst>
          </p:cNvPr>
          <p:cNvSpPr/>
          <p:nvPr/>
        </p:nvSpPr>
        <p:spPr>
          <a:xfrm>
            <a:off x="2154209" y="2578461"/>
            <a:ext cx="4987679" cy="3919168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A546160-55F1-43CC-807A-D987F81489A3}"/>
              </a:ext>
            </a:extLst>
          </p:cNvPr>
          <p:cNvSpPr/>
          <p:nvPr/>
        </p:nvSpPr>
        <p:spPr>
          <a:xfrm>
            <a:off x="17921884" y="5421531"/>
            <a:ext cx="4987678" cy="1094774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Anti</a:t>
            </a:r>
            <a:r>
              <a:rPr lang="pt-BR" dirty="0"/>
              <a:t> </a:t>
            </a:r>
            <a:r>
              <a:rPr lang="pt-BR" dirty="0" err="1"/>
              <a:t>Corruption</a:t>
            </a:r>
            <a:r>
              <a:rPr lang="pt-BR" dirty="0"/>
              <a:t> Services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CC625CB-D0F2-4476-8A5B-1DADA3076597}"/>
              </a:ext>
            </a:extLst>
          </p:cNvPr>
          <p:cNvSpPr/>
          <p:nvPr/>
        </p:nvSpPr>
        <p:spPr>
          <a:xfrm>
            <a:off x="17921884" y="2597136"/>
            <a:ext cx="4987679" cy="3919168"/>
          </a:xfrm>
          <a:prstGeom prst="rect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D1D1C3C3-35DA-4EDE-A4AD-91C6AE0EB8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347" y="3063219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0BAE26B6-821B-4286-85A8-E046F058766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169" y="9281661"/>
            <a:ext cx="1098297" cy="1098297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46170DE8-4EC5-461D-9212-1B5AD95FFF3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574" y="11557089"/>
            <a:ext cx="1098297" cy="1098297"/>
          </a:xfrm>
          <a:prstGeom prst="rect">
            <a:avLst/>
          </a:prstGeom>
        </p:spPr>
      </p:pic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4D657C05-525D-463A-A9A6-9B161567756C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flipH="1">
            <a:off x="5039481" y="9830958"/>
            <a:ext cx="4486510" cy="229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3249D44C-0CC9-4520-BD20-8EA2145DAC0B}"/>
              </a:ext>
            </a:extLst>
          </p:cNvPr>
          <p:cNvCxnSpPr>
            <a:cxnSpLocks/>
            <a:stCxn id="43" idx="3"/>
            <a:endCxn id="62" idx="1"/>
          </p:cNvCxnSpPr>
          <p:nvPr/>
        </p:nvCxnSpPr>
        <p:spPr>
          <a:xfrm flipV="1">
            <a:off x="16041402" y="9830810"/>
            <a:ext cx="3845767" cy="230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31A94797-38A0-4BBD-8225-2FA50B642318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16041402" y="12106238"/>
            <a:ext cx="3825172" cy="3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97DFB88-06D3-430C-BF00-E280F73E5D6C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4490481" y="9388480"/>
            <a:ext cx="22751" cy="2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047B940-0385-4F47-AFCF-440618B329A6}"/>
              </a:ext>
            </a:extLst>
          </p:cNvPr>
          <p:cNvCxnSpPr>
            <a:cxnSpLocks/>
            <a:stCxn id="49" idx="2"/>
            <a:endCxn id="38" idx="0"/>
          </p:cNvCxnSpPr>
          <p:nvPr/>
        </p:nvCxnSpPr>
        <p:spPr>
          <a:xfrm>
            <a:off x="10069819" y="8881928"/>
            <a:ext cx="5172" cy="40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>
            <a:extLst>
              <a:ext uri="{FF2B5EF4-FFF2-40B4-BE49-F238E27FC236}">
                <a16:creationId xmlns:a16="http://schemas.microsoft.com/office/drawing/2014/main" id="{DB3D25C9-F109-4075-8117-899CE4B9CC2A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 flipV="1">
            <a:off x="5039481" y="12122359"/>
            <a:ext cx="9903921" cy="1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Imagem 172">
            <a:extLst>
              <a:ext uri="{FF2B5EF4-FFF2-40B4-BE49-F238E27FC236}">
                <a16:creationId xmlns:a16="http://schemas.microsoft.com/office/drawing/2014/main" id="{4C64D0D9-04E8-4C24-B318-6D0CC27470F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95" y="2908905"/>
            <a:ext cx="1098000" cy="1098000"/>
          </a:xfrm>
          <a:prstGeom prst="rect">
            <a:avLst/>
          </a:prstGeom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426B901E-50AD-42B4-BE20-168853A6F4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9" y="3097849"/>
            <a:ext cx="1098000" cy="1098000"/>
          </a:xfrm>
          <a:prstGeom prst="rect">
            <a:avLst/>
          </a:prstGeom>
        </p:spPr>
      </p:pic>
      <p:pic>
        <p:nvPicPr>
          <p:cNvPr id="175" name="Imagem 174">
            <a:extLst>
              <a:ext uri="{FF2B5EF4-FFF2-40B4-BE49-F238E27FC236}">
                <a16:creationId xmlns:a16="http://schemas.microsoft.com/office/drawing/2014/main" id="{FBCEFD50-12C1-4007-B280-EE35C5EB1C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3" y="4117628"/>
            <a:ext cx="1098000" cy="1098000"/>
          </a:xfrm>
          <a:prstGeom prst="rect">
            <a:avLst/>
          </a:prstGeom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EB775003-2CDA-4AB8-B2F1-2972F5F52E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56" y="4035313"/>
            <a:ext cx="1098000" cy="1098000"/>
          </a:xfrm>
          <a:prstGeom prst="rect">
            <a:avLst/>
          </a:prstGeom>
        </p:spPr>
      </p:pic>
      <p:pic>
        <p:nvPicPr>
          <p:cNvPr id="178" name="Imagem 177">
            <a:extLst>
              <a:ext uri="{FF2B5EF4-FFF2-40B4-BE49-F238E27FC236}">
                <a16:creationId xmlns:a16="http://schemas.microsoft.com/office/drawing/2014/main" id="{029D7F20-43A2-47AC-9E59-59842E4BDD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8" y="3008877"/>
            <a:ext cx="1098000" cy="1098000"/>
          </a:xfrm>
          <a:prstGeom prst="rect">
            <a:avLst/>
          </a:prstGeom>
        </p:spPr>
      </p:pic>
      <p:pic>
        <p:nvPicPr>
          <p:cNvPr id="179" name="Imagem 178">
            <a:extLst>
              <a:ext uri="{FF2B5EF4-FFF2-40B4-BE49-F238E27FC236}">
                <a16:creationId xmlns:a16="http://schemas.microsoft.com/office/drawing/2014/main" id="{D545F715-CAFF-43A9-9667-3C799F439B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90" y="2648509"/>
            <a:ext cx="1098000" cy="1098000"/>
          </a:xfrm>
          <a:prstGeom prst="rect">
            <a:avLst/>
          </a:prstGeom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BC083F0D-2FF3-4A45-9738-DCA51032D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34" y="4006905"/>
            <a:ext cx="1098000" cy="1098000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186915C5-E2CE-4723-8C51-16F03F8C3C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29" y="4195849"/>
            <a:ext cx="1098000" cy="1098000"/>
          </a:xfrm>
          <a:prstGeom prst="rect">
            <a:avLst/>
          </a:prstGeom>
        </p:spPr>
      </p:pic>
      <p:pic>
        <p:nvPicPr>
          <p:cNvPr id="187" name="Imagem 186">
            <a:extLst>
              <a:ext uri="{FF2B5EF4-FFF2-40B4-BE49-F238E27FC236}">
                <a16:creationId xmlns:a16="http://schemas.microsoft.com/office/drawing/2014/main" id="{E29F48BB-E4FD-496F-91BB-79CD7F85C3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926" y="3008877"/>
            <a:ext cx="1098000" cy="1098000"/>
          </a:xfrm>
          <a:prstGeom prst="rect">
            <a:avLst/>
          </a:prstGeom>
        </p:spPr>
      </p:pic>
      <p:pic>
        <p:nvPicPr>
          <p:cNvPr id="188" name="Imagem 187">
            <a:extLst>
              <a:ext uri="{FF2B5EF4-FFF2-40B4-BE49-F238E27FC236}">
                <a16:creationId xmlns:a16="http://schemas.microsoft.com/office/drawing/2014/main" id="{E14164D0-8260-4E44-BDB5-6A0F22377C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698" y="4177611"/>
            <a:ext cx="1098000" cy="1098000"/>
          </a:xfrm>
          <a:prstGeom prst="rect">
            <a:avLst/>
          </a:prstGeom>
        </p:spPr>
      </p:pic>
      <p:pic>
        <p:nvPicPr>
          <p:cNvPr id="189" name="Imagem 188">
            <a:extLst>
              <a:ext uri="{FF2B5EF4-FFF2-40B4-BE49-F238E27FC236}">
                <a16:creationId xmlns:a16="http://schemas.microsoft.com/office/drawing/2014/main" id="{5A143E31-DB86-4353-BE51-7747EA0B058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045" y="3032024"/>
            <a:ext cx="1098297" cy="1098297"/>
          </a:xfrm>
          <a:prstGeom prst="rect">
            <a:avLst/>
          </a:prstGeom>
        </p:spPr>
      </p:pic>
      <p:pic>
        <p:nvPicPr>
          <p:cNvPr id="190" name="Imagem 189">
            <a:extLst>
              <a:ext uri="{FF2B5EF4-FFF2-40B4-BE49-F238E27FC236}">
                <a16:creationId xmlns:a16="http://schemas.microsoft.com/office/drawing/2014/main" id="{EEAA8FAA-D47B-4634-848D-33236DC05F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419" y="4048659"/>
            <a:ext cx="1098297" cy="1098297"/>
          </a:xfrm>
          <a:prstGeom prst="rect">
            <a:avLst/>
          </a:prstGeom>
        </p:spPr>
      </p:pic>
      <p:pic>
        <p:nvPicPr>
          <p:cNvPr id="191" name="Imagem 190">
            <a:extLst>
              <a:ext uri="{FF2B5EF4-FFF2-40B4-BE49-F238E27FC236}">
                <a16:creationId xmlns:a16="http://schemas.microsoft.com/office/drawing/2014/main" id="{8EA6358F-FBEC-4EED-AF5D-930C8752258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020" y="4226777"/>
            <a:ext cx="1098297" cy="1098297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C13CEE6-BB75-44D9-AEC4-E6C2FA4E70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56" y="6879602"/>
            <a:ext cx="2002326" cy="20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63">
            <a:extLst>
              <a:ext uri="{FF2B5EF4-FFF2-40B4-BE49-F238E27FC236}">
                <a16:creationId xmlns:a16="http://schemas.microsoft.com/office/drawing/2014/main" id="{927D0151-E58D-49F9-BED4-F67028D0C6B2}"/>
              </a:ext>
            </a:extLst>
          </p:cNvPr>
          <p:cNvSpPr txBox="1"/>
          <p:nvPr/>
        </p:nvSpPr>
        <p:spPr>
          <a:xfrm>
            <a:off x="1565721" y="397514"/>
            <a:ext cx="1808354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TECNOLOGIA DE DESENVOLVIMENTO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TECNOLOGIA DE DESENVOLVIMENTO DOS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3258" name="Picture 10" descr="Resultado de imagem para netflix oss">
            <a:extLst>
              <a:ext uri="{FF2B5EF4-FFF2-40B4-BE49-F238E27FC236}">
                <a16:creationId xmlns:a16="http://schemas.microsoft.com/office/drawing/2014/main" id="{2B5CF010-C908-4140-A7DB-A6EB0C33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657" y="4620478"/>
            <a:ext cx="3704638" cy="269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Resultado de imagem para java 9">
            <a:extLst>
              <a:ext uri="{FF2B5EF4-FFF2-40B4-BE49-F238E27FC236}">
                <a16:creationId xmlns:a16="http://schemas.microsoft.com/office/drawing/2014/main" id="{9C23E851-DDE7-4E8D-81DB-4951D2DF6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3" t="11083" r="35101" b="27888"/>
          <a:stretch/>
        </p:blipFill>
        <p:spPr bwMode="auto">
          <a:xfrm>
            <a:off x="3672696" y="3917262"/>
            <a:ext cx="3250002" cy="339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7EBC6B9-22B0-4F5B-82C5-B4EEEA967EEC}"/>
              </a:ext>
            </a:extLst>
          </p:cNvPr>
          <p:cNvGrpSpPr/>
          <p:nvPr/>
        </p:nvGrpSpPr>
        <p:grpSpPr>
          <a:xfrm>
            <a:off x="8140038" y="4620478"/>
            <a:ext cx="3004540" cy="2692036"/>
            <a:chOff x="4468635" y="5905500"/>
            <a:chExt cx="3004540" cy="2692036"/>
          </a:xfrm>
        </p:grpSpPr>
        <p:pic>
          <p:nvPicPr>
            <p:cNvPr id="53254" name="Picture 6" descr="Resultado de imagem para Spring Cloud">
              <a:extLst>
                <a:ext uri="{FF2B5EF4-FFF2-40B4-BE49-F238E27FC236}">
                  <a16:creationId xmlns:a16="http://schemas.microsoft.com/office/drawing/2014/main" id="{4A871F4B-196A-475A-9C24-CEBDD1269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155" y="5905500"/>
              <a:ext cx="2857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AC32ADE-3E1D-4F0F-A192-394347A41035}"/>
                </a:ext>
              </a:extLst>
            </p:cNvPr>
            <p:cNvSpPr txBox="1"/>
            <p:nvPr/>
          </p:nvSpPr>
          <p:spPr>
            <a:xfrm>
              <a:off x="4468635" y="7951205"/>
              <a:ext cx="300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6DB33F"/>
                  </a:solidFill>
                </a:rPr>
                <a:t>Spring Cloud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7783BF3-B135-43B3-8702-72E2CDDBAE84}"/>
              </a:ext>
            </a:extLst>
          </p:cNvPr>
          <p:cNvGrpSpPr/>
          <p:nvPr/>
        </p:nvGrpSpPr>
        <p:grpSpPr>
          <a:xfrm>
            <a:off x="12499967" y="4407051"/>
            <a:ext cx="3004540" cy="2905464"/>
            <a:chOff x="8936767" y="5905500"/>
            <a:chExt cx="3004540" cy="2905464"/>
          </a:xfrm>
        </p:grpSpPr>
        <p:pic>
          <p:nvPicPr>
            <p:cNvPr id="53256" name="Picture 8" descr="Resultado de imagem para Spring boot">
              <a:extLst>
                <a:ext uri="{FF2B5EF4-FFF2-40B4-BE49-F238E27FC236}">
                  <a16:creationId xmlns:a16="http://schemas.microsoft.com/office/drawing/2014/main" id="{E81075AC-3469-4CB9-BD0F-00854D0CA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67"/>
            <a:stretch/>
          </p:blipFill>
          <p:spPr bwMode="auto">
            <a:xfrm>
              <a:off x="9254006" y="5905500"/>
              <a:ext cx="2370062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A3ECCD9-4D04-414C-BFFA-9EADEF980681}"/>
                </a:ext>
              </a:extLst>
            </p:cNvPr>
            <p:cNvSpPr txBox="1"/>
            <p:nvPr/>
          </p:nvSpPr>
          <p:spPr>
            <a:xfrm>
              <a:off x="8936767" y="8164633"/>
              <a:ext cx="300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6DB33F"/>
                  </a:solidFill>
                </a:rPr>
                <a:t>Spring Cloud</a:t>
              </a: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08F470EF-E3B6-4B9B-A57C-060D2C21580E}"/>
              </a:ext>
            </a:extLst>
          </p:cNvPr>
          <p:cNvSpPr/>
          <p:nvPr/>
        </p:nvSpPr>
        <p:spPr>
          <a:xfrm>
            <a:off x="6206151" y="7863993"/>
            <a:ext cx="12188825" cy="39385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Desenvolvimento Orientado a Objetos;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Desenvolvimento Reativo;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Non-</a:t>
            </a:r>
            <a:r>
              <a:rPr lang="pt-BR" sz="4400" b="1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blocking</a:t>
            </a: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 (NIO, Apache </a:t>
            </a:r>
            <a:r>
              <a:rPr lang="pt-BR" sz="4400" b="1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Async</a:t>
            </a: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 HTTP).</a:t>
            </a:r>
          </a:p>
        </p:txBody>
      </p:sp>
    </p:spTree>
    <p:extLst>
      <p:ext uri="{BB962C8B-B14F-4D97-AF65-F5344CB8AC3E}">
        <p14:creationId xmlns:p14="http://schemas.microsoft.com/office/powerpoint/2010/main" val="59801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63">
            <a:extLst>
              <a:ext uri="{FF2B5EF4-FFF2-40B4-BE49-F238E27FC236}">
                <a16:creationId xmlns:a16="http://schemas.microsoft.com/office/drawing/2014/main" id="{927D0151-E58D-49F9-BED4-F67028D0C6B2}"/>
              </a:ext>
            </a:extLst>
          </p:cNvPr>
          <p:cNvSpPr txBox="1"/>
          <p:nvPr/>
        </p:nvSpPr>
        <p:spPr>
          <a:xfrm>
            <a:off x="1565721" y="397514"/>
            <a:ext cx="1808354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TECNOLOGIA DE DESENVOLVIMENTO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TECNOLOGIA DE DESENVOLVIMENTO DOS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3258" name="Picture 10" descr="Resultado de imagem para netflix oss">
            <a:extLst>
              <a:ext uri="{FF2B5EF4-FFF2-40B4-BE49-F238E27FC236}">
                <a16:creationId xmlns:a16="http://schemas.microsoft.com/office/drawing/2014/main" id="{2B5CF010-C908-4140-A7DB-A6EB0C33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657" y="4620478"/>
            <a:ext cx="3704638" cy="269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Resultado de imagem para java 9">
            <a:extLst>
              <a:ext uri="{FF2B5EF4-FFF2-40B4-BE49-F238E27FC236}">
                <a16:creationId xmlns:a16="http://schemas.microsoft.com/office/drawing/2014/main" id="{9C23E851-DDE7-4E8D-81DB-4951D2DF6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3" t="11083" r="35101" b="27888"/>
          <a:stretch/>
        </p:blipFill>
        <p:spPr bwMode="auto">
          <a:xfrm>
            <a:off x="3672696" y="3917262"/>
            <a:ext cx="3250002" cy="339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7EBC6B9-22B0-4F5B-82C5-B4EEEA967EEC}"/>
              </a:ext>
            </a:extLst>
          </p:cNvPr>
          <p:cNvGrpSpPr/>
          <p:nvPr/>
        </p:nvGrpSpPr>
        <p:grpSpPr>
          <a:xfrm>
            <a:off x="8140038" y="4620478"/>
            <a:ext cx="3004540" cy="2692036"/>
            <a:chOff x="4468635" y="5905500"/>
            <a:chExt cx="3004540" cy="2692036"/>
          </a:xfrm>
        </p:grpSpPr>
        <p:pic>
          <p:nvPicPr>
            <p:cNvPr id="53254" name="Picture 6" descr="Resultado de imagem para Spring Cloud">
              <a:extLst>
                <a:ext uri="{FF2B5EF4-FFF2-40B4-BE49-F238E27FC236}">
                  <a16:creationId xmlns:a16="http://schemas.microsoft.com/office/drawing/2014/main" id="{4A871F4B-196A-475A-9C24-CEBDD1269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155" y="5905500"/>
              <a:ext cx="2857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AC32ADE-3E1D-4F0F-A192-394347A41035}"/>
                </a:ext>
              </a:extLst>
            </p:cNvPr>
            <p:cNvSpPr txBox="1"/>
            <p:nvPr/>
          </p:nvSpPr>
          <p:spPr>
            <a:xfrm>
              <a:off x="4468635" y="7951205"/>
              <a:ext cx="300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6DB33F"/>
                  </a:solidFill>
                </a:rPr>
                <a:t>Spring Cloud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7783BF3-B135-43B3-8702-72E2CDDBAE84}"/>
              </a:ext>
            </a:extLst>
          </p:cNvPr>
          <p:cNvGrpSpPr/>
          <p:nvPr/>
        </p:nvGrpSpPr>
        <p:grpSpPr>
          <a:xfrm>
            <a:off x="12499967" y="4407051"/>
            <a:ext cx="3004540" cy="2905464"/>
            <a:chOff x="8936767" y="5905500"/>
            <a:chExt cx="3004540" cy="2905464"/>
          </a:xfrm>
        </p:grpSpPr>
        <p:pic>
          <p:nvPicPr>
            <p:cNvPr id="53256" name="Picture 8" descr="Resultado de imagem para Spring boot">
              <a:extLst>
                <a:ext uri="{FF2B5EF4-FFF2-40B4-BE49-F238E27FC236}">
                  <a16:creationId xmlns:a16="http://schemas.microsoft.com/office/drawing/2014/main" id="{E81075AC-3469-4CB9-BD0F-00854D0CA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67"/>
            <a:stretch/>
          </p:blipFill>
          <p:spPr bwMode="auto">
            <a:xfrm>
              <a:off x="9254006" y="5905500"/>
              <a:ext cx="2370062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A3ECCD9-4D04-414C-BFFA-9EADEF980681}"/>
                </a:ext>
              </a:extLst>
            </p:cNvPr>
            <p:cNvSpPr txBox="1"/>
            <p:nvPr/>
          </p:nvSpPr>
          <p:spPr>
            <a:xfrm>
              <a:off x="8936767" y="8164633"/>
              <a:ext cx="300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6DB33F"/>
                  </a:solidFill>
                </a:rPr>
                <a:t>Spring Cloud</a:t>
              </a: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08F470EF-E3B6-4B9B-A57C-060D2C21580E}"/>
              </a:ext>
            </a:extLst>
          </p:cNvPr>
          <p:cNvSpPr/>
          <p:nvPr/>
        </p:nvSpPr>
        <p:spPr>
          <a:xfrm>
            <a:off x="6206151" y="7863993"/>
            <a:ext cx="12188825" cy="39385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Desenvolvimento Orientado a Objetos;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Desenvolvimento Reativo;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Non-</a:t>
            </a:r>
            <a:r>
              <a:rPr lang="pt-BR" sz="4400" b="1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blocking</a:t>
            </a: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 (NIO, Apache </a:t>
            </a:r>
            <a:r>
              <a:rPr lang="pt-BR" sz="4400" b="1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Async</a:t>
            </a:r>
            <a:r>
              <a:rPr lang="pt-BR" sz="4400" b="1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 HTTP).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9C991A-43C8-48F0-B675-04E027EF95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39" t="21529" r="15395" b="20590"/>
          <a:stretch/>
        </p:blipFill>
        <p:spPr>
          <a:xfrm>
            <a:off x="1272431" y="3365281"/>
            <a:ext cx="21641358" cy="10036954"/>
          </a:xfrm>
          <a:prstGeom prst="rect">
            <a:avLst/>
          </a:prstGeom>
        </p:spPr>
      </p:pic>
      <p:pic>
        <p:nvPicPr>
          <p:cNvPr id="66562" name="Picture 2" descr="Resultado de imagem para TIOBE">
            <a:extLst>
              <a:ext uri="{FF2B5EF4-FFF2-40B4-BE49-F238E27FC236}">
                <a16:creationId xmlns:a16="http://schemas.microsoft.com/office/drawing/2014/main" id="{4D7B6CF4-F952-438A-9A42-58676B01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70" y="2483302"/>
            <a:ext cx="21812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Resultado de imagem para gradle">
            <a:extLst>
              <a:ext uri="{FF2B5EF4-FFF2-40B4-BE49-F238E27FC236}">
                <a16:creationId xmlns:a16="http://schemas.microsoft.com/office/drawing/2014/main" id="{9A0849F5-0A0F-433A-A3A6-5516E7B8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876" y="4543847"/>
            <a:ext cx="6899333" cy="712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Resultado de imagem para maven">
            <a:extLst>
              <a:ext uri="{FF2B5EF4-FFF2-40B4-BE49-F238E27FC236}">
                <a16:creationId xmlns:a16="http://schemas.microsoft.com/office/drawing/2014/main" id="{D584267E-022E-4107-B172-B99466EF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1" y="6932172"/>
            <a:ext cx="9281755" cy="23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383F8F4-F977-4E90-8C12-57D5021CD4DA}"/>
              </a:ext>
            </a:extLst>
          </p:cNvPr>
          <p:cNvSpPr/>
          <p:nvPr/>
        </p:nvSpPr>
        <p:spPr>
          <a:xfrm>
            <a:off x="11200860" y="7121452"/>
            <a:ext cx="244810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VS</a:t>
            </a:r>
          </a:p>
        </p:txBody>
      </p:sp>
      <p:sp>
        <p:nvSpPr>
          <p:cNvPr id="45" name="TextBox 63">
            <a:extLst>
              <a:ext uri="{FF2B5EF4-FFF2-40B4-BE49-F238E27FC236}">
                <a16:creationId xmlns:a16="http://schemas.microsoft.com/office/drawing/2014/main" id="{927D0151-E58D-49F9-BED4-F67028D0C6B2}"/>
              </a:ext>
            </a:extLst>
          </p:cNvPr>
          <p:cNvSpPr txBox="1"/>
          <p:nvPr/>
        </p:nvSpPr>
        <p:spPr>
          <a:xfrm>
            <a:off x="1565721" y="397514"/>
            <a:ext cx="1224764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EMPACOTAMENTO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EMPACOTAMENTO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0037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891" y="3991805"/>
            <a:ext cx="4230106" cy="15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6ADB73-9A67-4D6D-8506-5D4E98110D5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662" y="5599016"/>
            <a:ext cx="1861399" cy="186139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4AB3F57-8EEE-40F6-A0B3-A7D6E5E6B9C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662" y="8645560"/>
            <a:ext cx="1861399" cy="186139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BCDE40-091C-4D9E-AE14-8309DE5C9A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662" y="11380479"/>
            <a:ext cx="1861399" cy="1861399"/>
          </a:xfrm>
          <a:prstGeom prst="rect">
            <a:avLst/>
          </a:prstGeom>
        </p:spPr>
      </p:pic>
      <p:pic>
        <p:nvPicPr>
          <p:cNvPr id="55" name="Picture 16" descr="Resultado de imagem para nexus sonatype">
            <a:extLst>
              <a:ext uri="{FF2B5EF4-FFF2-40B4-BE49-F238E27FC236}">
                <a16:creationId xmlns:a16="http://schemas.microsoft.com/office/drawing/2014/main" id="{E94B44B0-FE43-490F-97BD-5E1B0E62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13" y="6744323"/>
            <a:ext cx="7029919" cy="25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4" descr="Resultado de imagem para kubernetes">
            <a:extLst>
              <a:ext uri="{FF2B5EF4-FFF2-40B4-BE49-F238E27FC236}">
                <a16:creationId xmlns:a16="http://schemas.microsoft.com/office/drawing/2014/main" id="{2A087D1E-8CB8-4646-A53A-9D86B8E3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2C9F1-192F-4CAC-962D-A62E6C8D8B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sp>
        <p:nvSpPr>
          <p:cNvPr id="58" name="Retângulo 57">
            <a:extLst>
              <a:ext uri="{FF2B5EF4-FFF2-40B4-BE49-F238E27FC236}">
                <a16:creationId xmlns:a16="http://schemas.microsoft.com/office/drawing/2014/main" id="{9C68994D-1EA7-4A93-AF8B-83CB5B28AF1F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1BA3220-0F11-4BA6-AF3B-463F2932F1F6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Picture 18" descr="Resultado de imagem para jenkins">
            <a:extLst>
              <a:ext uri="{FF2B5EF4-FFF2-40B4-BE49-F238E27FC236}">
                <a16:creationId xmlns:a16="http://schemas.microsoft.com/office/drawing/2014/main" id="{80EA581F-D5F2-4941-B09F-FEBB7680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sultado de imagem para sonar code">
            <a:extLst>
              <a:ext uri="{FF2B5EF4-FFF2-40B4-BE49-F238E27FC236}">
                <a16:creationId xmlns:a16="http://schemas.microsoft.com/office/drawing/2014/main" id="{41E8C01B-E47D-4F9F-9510-D2257C2D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B537B-3F46-4910-B2B5-B085B46D9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7" y="7629524"/>
            <a:ext cx="5121423" cy="5121423"/>
          </a:xfrm>
          <a:prstGeom prst="rect">
            <a:avLst/>
          </a:prstGeom>
        </p:spPr>
      </p:pic>
      <p:sp>
        <p:nvSpPr>
          <p:cNvPr id="5" name="TextBox 63">
            <a:extLst>
              <a:ext uri="{FF2B5EF4-FFF2-40B4-BE49-F238E27FC236}">
                <a16:creationId xmlns:a16="http://schemas.microsoft.com/office/drawing/2014/main" id="{468EC39E-7D0C-472C-BD51-D52D755D1541}"/>
              </a:ext>
            </a:extLst>
          </p:cNvPr>
          <p:cNvSpPr txBox="1"/>
          <p:nvPr/>
        </p:nvSpPr>
        <p:spPr>
          <a:xfrm>
            <a:off x="1565721" y="397514"/>
            <a:ext cx="1012892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CONTÊINER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CONTÊINER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662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B537B-3F46-4910-B2B5-B085B46D9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7" y="7629524"/>
            <a:ext cx="5121423" cy="51214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EF24FCD-9CF2-4AC5-9AB1-51C08121E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51" y="6648150"/>
            <a:ext cx="6519210" cy="651921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6F3CAA1-BA75-458B-BFBE-8D804DB5EC0D}"/>
              </a:ext>
            </a:extLst>
          </p:cNvPr>
          <p:cNvGrpSpPr/>
          <p:nvPr/>
        </p:nvGrpSpPr>
        <p:grpSpPr>
          <a:xfrm>
            <a:off x="1147708" y="2990778"/>
            <a:ext cx="6650683" cy="1973108"/>
            <a:chOff x="8305724" y="8521387"/>
            <a:chExt cx="3350736" cy="994088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513D5E2-CFE7-4C40-8909-457DE9B85D44}"/>
                </a:ext>
              </a:extLst>
            </p:cNvPr>
            <p:cNvSpPr/>
            <p:nvPr/>
          </p:nvSpPr>
          <p:spPr>
            <a:xfrm>
              <a:off x="8614977" y="8683413"/>
              <a:ext cx="3041483" cy="832062"/>
            </a:xfrm>
            <a:prstGeom prst="rect">
              <a:avLst/>
            </a:prstGeom>
            <a:solidFill>
              <a:srgbClr val="F1C40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i="1" dirty="0">
                  <a:solidFill>
                    <a:srgbClr val="484C4D"/>
                  </a:solidFill>
                </a:rPr>
                <a:t>Microsserviço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D282FC-63D0-413D-8D75-7A7561E1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24" y="8521387"/>
              <a:ext cx="623579" cy="623579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FB3903-ADD4-48D2-A27A-A5120EC52100}"/>
              </a:ext>
            </a:extLst>
          </p:cNvPr>
          <p:cNvSpPr/>
          <p:nvPr/>
        </p:nvSpPr>
        <p:spPr>
          <a:xfrm>
            <a:off x="8879696" y="3312374"/>
            <a:ext cx="6036865" cy="1651512"/>
          </a:xfrm>
          <a:prstGeom prst="rect">
            <a:avLst/>
          </a:prstGeom>
          <a:solidFill>
            <a:srgbClr val="EB4D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i="1" dirty="0">
                <a:solidFill>
                  <a:schemeClr val="bg1"/>
                </a:solidFill>
              </a:rPr>
              <a:t>Webcontainer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138D250-EAB9-4173-9049-A81FA9BB3C72}"/>
              </a:ext>
            </a:extLst>
          </p:cNvPr>
          <p:cNvGrpSpPr/>
          <p:nvPr/>
        </p:nvGrpSpPr>
        <p:grpSpPr>
          <a:xfrm>
            <a:off x="15528098" y="2990778"/>
            <a:ext cx="6506633" cy="1973108"/>
            <a:chOff x="15528098" y="2990778"/>
            <a:chExt cx="6506633" cy="197310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537CE75-5FDE-47C6-93FE-2B1504032970}"/>
                </a:ext>
              </a:extLst>
            </p:cNvPr>
            <p:cNvSpPr/>
            <p:nvPr/>
          </p:nvSpPr>
          <p:spPr>
            <a:xfrm>
              <a:off x="15997866" y="3312374"/>
              <a:ext cx="6036865" cy="1651512"/>
            </a:xfrm>
            <a:prstGeom prst="rect">
              <a:avLst/>
            </a:prstGeom>
            <a:solidFill>
              <a:srgbClr val="17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i="1" dirty="0">
                  <a:solidFill>
                    <a:schemeClr val="bg1"/>
                  </a:solidFill>
                </a:rPr>
                <a:t>Libraries / Java 9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66748F2-6484-46C2-9414-DCB7BE1E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8098" y="2990778"/>
              <a:ext cx="1332523" cy="1332523"/>
            </a:xfrm>
            <a:prstGeom prst="rect">
              <a:avLst/>
            </a:prstGeom>
          </p:spPr>
        </p:pic>
      </p:grp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A817C562-77F3-4A4F-98E4-87FDD986EA7F}"/>
              </a:ext>
            </a:extLst>
          </p:cNvPr>
          <p:cNvCxnSpPr>
            <a:cxnSpLocks/>
            <a:stCxn id="3" idx="1"/>
            <a:endCxn id="10" idx="2"/>
          </p:cNvCxnSpPr>
          <p:nvPr/>
        </p:nvCxnSpPr>
        <p:spPr>
          <a:xfrm rot="10800000">
            <a:off x="4779959" y="4963887"/>
            <a:ext cx="3617392" cy="4943869"/>
          </a:xfrm>
          <a:prstGeom prst="curvedConnector2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do 6">
            <a:extLst>
              <a:ext uri="{FF2B5EF4-FFF2-40B4-BE49-F238E27FC236}">
                <a16:creationId xmlns:a16="http://schemas.microsoft.com/office/drawing/2014/main" id="{04697A69-CEE0-46C6-A3AA-0D756BEAED15}"/>
              </a:ext>
            </a:extLst>
          </p:cNvPr>
          <p:cNvCxnSpPr>
            <a:cxnSpLocks/>
            <a:stCxn id="3" idx="3"/>
            <a:endCxn id="15" idx="2"/>
          </p:cNvCxnSpPr>
          <p:nvPr/>
        </p:nvCxnSpPr>
        <p:spPr>
          <a:xfrm flipV="1">
            <a:off x="14916561" y="4963886"/>
            <a:ext cx="4099738" cy="4943869"/>
          </a:xfrm>
          <a:prstGeom prst="curvedConnector2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0C599D4-4328-40AB-BED7-C771139BB0E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1898128" y="4963886"/>
            <a:ext cx="1" cy="2665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4478E4AB-9972-468C-BF02-D230633BB739}"/>
              </a:ext>
            </a:extLst>
          </p:cNvPr>
          <p:cNvSpPr/>
          <p:nvPr/>
        </p:nvSpPr>
        <p:spPr>
          <a:xfrm>
            <a:off x="1761526" y="10590208"/>
            <a:ext cx="6036865" cy="1651512"/>
          </a:xfrm>
          <a:prstGeom prst="rect">
            <a:avLst/>
          </a:prstGeom>
          <a:solidFill>
            <a:srgbClr val="0077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i="1" dirty="0">
                <a:solidFill>
                  <a:schemeClr val="bg1"/>
                </a:solidFill>
              </a:rPr>
              <a:t>Sistema operacional</a:t>
            </a:r>
          </a:p>
        </p:txBody>
      </p:sp>
      <p:cxnSp>
        <p:nvCxnSpPr>
          <p:cNvPr id="42" name="Conector: Angulado 6">
            <a:extLst>
              <a:ext uri="{FF2B5EF4-FFF2-40B4-BE49-F238E27FC236}">
                <a16:creationId xmlns:a16="http://schemas.microsoft.com/office/drawing/2014/main" id="{72EAAB0E-68FA-4B7A-A219-8598B1033C29}"/>
              </a:ext>
            </a:extLst>
          </p:cNvPr>
          <p:cNvCxnSpPr>
            <a:cxnSpLocks/>
            <a:endCxn id="38" idx="0"/>
          </p:cNvCxnSpPr>
          <p:nvPr/>
        </p:nvCxnSpPr>
        <p:spPr>
          <a:xfrm rot="10800000" flipV="1">
            <a:off x="4779959" y="8255726"/>
            <a:ext cx="5423046" cy="2334482"/>
          </a:xfrm>
          <a:prstGeom prst="curvedConnector2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Resultado de imagem para undertow">
            <a:extLst>
              <a:ext uri="{FF2B5EF4-FFF2-40B4-BE49-F238E27FC236}">
                <a16:creationId xmlns:a16="http://schemas.microsoft.com/office/drawing/2014/main" id="{30332FFD-BB78-49AB-BE9A-D493A1D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92" y="2356104"/>
            <a:ext cx="1856146" cy="9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tomcat">
            <a:extLst>
              <a:ext uri="{FF2B5EF4-FFF2-40B4-BE49-F238E27FC236}">
                <a16:creationId xmlns:a16="http://schemas.microsoft.com/office/drawing/2014/main" id="{DA33349F-9383-4096-98D2-9A93063A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175" y="2294593"/>
            <a:ext cx="1677817" cy="11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 descr="Resultado de imagem para docker">
            <a:extLst>
              <a:ext uri="{FF2B5EF4-FFF2-40B4-BE49-F238E27FC236}">
                <a16:creationId xmlns:a16="http://schemas.microsoft.com/office/drawing/2014/main" id="{C77F2A7B-0EF1-495D-A3E5-2523F823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89" y="10403112"/>
            <a:ext cx="3450577" cy="307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Resultado de imagem para java">
            <a:extLst>
              <a:ext uri="{FF2B5EF4-FFF2-40B4-BE49-F238E27FC236}">
                <a16:creationId xmlns:a16="http://schemas.microsoft.com/office/drawing/2014/main" id="{BEC2BC1D-36CC-4EDE-A5FF-09B7DD43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28" y="2821687"/>
            <a:ext cx="2519657" cy="25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áfico 1367542852">
            <a:extLst>
              <a:ext uri="{FF2B5EF4-FFF2-40B4-BE49-F238E27FC236}">
                <a16:creationId xmlns:a16="http://schemas.microsoft.com/office/drawing/2014/main" id="{B100D7FD-3B6C-4163-ADDF-CEAD154F96DB}"/>
              </a:ext>
            </a:extLst>
          </p:cNvPr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8734" y="12472922"/>
            <a:ext cx="4143270" cy="1008752"/>
          </a:xfrm>
          <a:prstGeom prst="rect">
            <a:avLst/>
          </a:prstGeom>
        </p:spPr>
      </p:pic>
      <p:sp>
        <p:nvSpPr>
          <p:cNvPr id="27" name="TextBox 63">
            <a:extLst>
              <a:ext uri="{FF2B5EF4-FFF2-40B4-BE49-F238E27FC236}">
                <a16:creationId xmlns:a16="http://schemas.microsoft.com/office/drawing/2014/main" id="{5193AAD4-AFD1-48D6-8A88-2BEE437A750B}"/>
              </a:ext>
            </a:extLst>
          </p:cNvPr>
          <p:cNvSpPr txBox="1"/>
          <p:nvPr/>
        </p:nvSpPr>
        <p:spPr>
          <a:xfrm>
            <a:off x="1565721" y="397514"/>
            <a:ext cx="1012892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CONTÊINER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CONTÊINER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74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1D7DD1-2559-4814-A01A-8D1EEB2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pic>
        <p:nvPicPr>
          <p:cNvPr id="5" name="Picture 97">
            <a:extLst>
              <a:ext uri="{FF2B5EF4-FFF2-40B4-BE49-F238E27FC236}">
                <a16:creationId xmlns:a16="http://schemas.microsoft.com/office/drawing/2014/main" id="{D0EB7B7D-B702-482D-A875-1653FDF19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082203" y="294700"/>
            <a:ext cx="2703073" cy="8722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A92FCD-7011-47D3-9E94-2E19235E1685}"/>
              </a:ext>
            </a:extLst>
          </p:cNvPr>
          <p:cNvSpPr/>
          <p:nvPr/>
        </p:nvSpPr>
        <p:spPr>
          <a:xfrm>
            <a:off x="13686503" y="7592000"/>
            <a:ext cx="97132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ASSESSMENT TECNOLÓGICO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12442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743579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ATUAL</a:t>
            </a: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(AS-IS) – 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ATUAL (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AS-IS)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 APPLICATION PROGRAMMING INTERFACE MANAGEMENT PLATFORM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61" y="7161347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6388213" y="2613350"/>
            <a:ext cx="1159187" cy="781968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03878EF1-E4B7-45B9-8682-CC85578239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48" y="3110151"/>
            <a:ext cx="1253064" cy="125306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29C949E-8DA2-4A98-B18B-00F8E866BAC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41" y="3198068"/>
            <a:ext cx="1159200" cy="11592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2DB8BDC-FADF-4669-8340-BEA9A7D29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2" y="1662825"/>
            <a:ext cx="1718786" cy="171878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C2EE1F7-5F83-4DDA-B85E-4A0386323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69" y="3110151"/>
            <a:ext cx="1360557" cy="136055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422" y="2666033"/>
            <a:ext cx="1717000" cy="1717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16D88F8-D9B7-4ADE-A366-96FDA8E00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200" y="2473784"/>
            <a:ext cx="1717200" cy="1717200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3CCFE3AF-B80E-4DCD-9888-FCA360233051}"/>
              </a:ext>
            </a:extLst>
          </p:cNvPr>
          <p:cNvSpPr/>
          <p:nvPr/>
        </p:nvSpPr>
        <p:spPr>
          <a:xfrm>
            <a:off x="17602674" y="2666033"/>
            <a:ext cx="8146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b="1" dirty="0">
                <a:ln w="3175">
                  <a:noFill/>
                </a:ln>
                <a:solidFill>
                  <a:srgbClr val="484C4D"/>
                </a:solidFill>
                <a:latin typeface="Buxton Sketch" panose="03080500000500000004" pitchFamily="66" charset="0"/>
              </a:rPr>
              <a:t>≠</a:t>
            </a:r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C18F44D3-D0D7-41B8-82A4-CBDE5BBB6371}"/>
              </a:ext>
            </a:extLst>
          </p:cNvPr>
          <p:cNvGrpSpPr/>
          <p:nvPr/>
        </p:nvGrpSpPr>
        <p:grpSpPr>
          <a:xfrm>
            <a:off x="16842677" y="9225034"/>
            <a:ext cx="2669680" cy="1384301"/>
            <a:chOff x="8126466" y="7856247"/>
            <a:chExt cx="2669680" cy="1384301"/>
          </a:xfrm>
        </p:grpSpPr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4FC10DD2-88A9-4603-94A3-592A4A2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8590252"/>
              <a:ext cx="650296" cy="650296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EB615DE4-9AF8-494C-979C-63282B32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8590252"/>
              <a:ext cx="650296" cy="650296"/>
            </a:xfrm>
            <a:prstGeom prst="rect">
              <a:avLst/>
            </a:prstGeom>
          </p:spPr>
        </p:pic>
        <p:pic>
          <p:nvPicPr>
            <p:cNvPr id="88" name="Imagem 87">
              <a:extLst>
                <a:ext uri="{FF2B5EF4-FFF2-40B4-BE49-F238E27FC236}">
                  <a16:creationId xmlns:a16="http://schemas.microsoft.com/office/drawing/2014/main" id="{93236DD7-A6AD-4652-8CCB-92B177A0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7866495"/>
              <a:ext cx="650296" cy="650296"/>
            </a:xfrm>
            <a:prstGeom prst="rect">
              <a:avLst/>
            </a:prstGeom>
          </p:spPr>
        </p:pic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0B6BD5BF-E587-4548-B84B-3FAECC7F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7862937"/>
              <a:ext cx="650296" cy="650296"/>
            </a:xfrm>
            <a:prstGeom prst="rect">
              <a:avLst/>
            </a:prstGeom>
          </p:spPr>
        </p:pic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7FB58AB0-0BA5-466E-A851-F310326D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182" y="8590252"/>
              <a:ext cx="650296" cy="650296"/>
            </a:xfrm>
            <a:prstGeom prst="rect">
              <a:avLst/>
            </a:prstGeom>
          </p:spPr>
        </p:pic>
        <p:pic>
          <p:nvPicPr>
            <p:cNvPr id="91" name="Imagem 90">
              <a:extLst>
                <a:ext uri="{FF2B5EF4-FFF2-40B4-BE49-F238E27FC236}">
                  <a16:creationId xmlns:a16="http://schemas.microsoft.com/office/drawing/2014/main" id="{405F8F41-805F-4FD6-97B5-B367B4CF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471" y="7859379"/>
              <a:ext cx="650296" cy="650296"/>
            </a:xfrm>
            <a:prstGeom prst="rect">
              <a:avLst/>
            </a:prstGeom>
          </p:spPr>
        </p:pic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650CBD93-6A29-48B5-8963-9251CDCE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8590252"/>
              <a:ext cx="650296" cy="650296"/>
            </a:xfrm>
            <a:prstGeom prst="rect">
              <a:avLst/>
            </a:prstGeom>
          </p:spPr>
        </p:pic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CD384BFF-F180-4539-8942-E7B7ADBF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7866495"/>
              <a:ext cx="650296" cy="650296"/>
            </a:xfrm>
            <a:prstGeom prst="rect">
              <a:avLst/>
            </a:prstGeom>
          </p:spPr>
        </p:pic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2852A71B-8F1B-4B88-8966-817CD77A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8580004"/>
              <a:ext cx="650296" cy="650296"/>
            </a:xfrm>
            <a:prstGeom prst="rect">
              <a:avLst/>
            </a:prstGeom>
          </p:spPr>
        </p:pic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F39A1AD1-E03A-46C3-80F4-35B5F56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7856247"/>
              <a:ext cx="650296" cy="650296"/>
            </a:xfrm>
            <a:prstGeom prst="rect">
              <a:avLst/>
            </a:prstGeom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 descr="Resultado de imagem para exclamação icon png">
            <a:extLst>
              <a:ext uri="{FF2B5EF4-FFF2-40B4-BE49-F238E27FC236}">
                <a16:creationId xmlns:a16="http://schemas.microsoft.com/office/drawing/2014/main" id="{87BEB09B-12DD-4725-8BE0-E66C1C9F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651" y="4602983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Resultado de imagem para exclamação icon png">
            <a:extLst>
              <a:ext uri="{FF2B5EF4-FFF2-40B4-BE49-F238E27FC236}">
                <a16:creationId xmlns:a16="http://schemas.microsoft.com/office/drawing/2014/main" id="{AEE52761-6A94-49B2-9F7B-EA2E7D1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506" y="8823699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Resultado de imagem para exclamação icon png">
            <a:extLst>
              <a:ext uri="{FF2B5EF4-FFF2-40B4-BE49-F238E27FC236}">
                <a16:creationId xmlns:a16="http://schemas.microsoft.com/office/drawing/2014/main" id="{CFEBBC97-DB3B-4200-BC36-4B5569CE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841" y="6907257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Resultado de imagem para exclamação icon png">
            <a:extLst>
              <a:ext uri="{FF2B5EF4-FFF2-40B4-BE49-F238E27FC236}">
                <a16:creationId xmlns:a16="http://schemas.microsoft.com/office/drawing/2014/main" id="{45C1E455-73BE-4AE2-8A04-D1B482CE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37" y="8655004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Resultado de imagem para exclamação icon png">
            <a:extLst>
              <a:ext uri="{FF2B5EF4-FFF2-40B4-BE49-F238E27FC236}">
                <a16:creationId xmlns:a16="http://schemas.microsoft.com/office/drawing/2014/main" id="{B5D8EBD3-F343-48F9-A108-C834CAEE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650" y="9040537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743579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ATUAL</a:t>
            </a: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(AS-IS) – 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ATUAL (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AS-IS)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 APPLICATION PROGRAMMING INTERFACE MANAGEMENT PLATFORM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DC60B8F-3EC6-4A99-AE14-39E3FC6DE0B1}"/>
              </a:ext>
            </a:extLst>
          </p:cNvPr>
          <p:cNvGrpSpPr/>
          <p:nvPr/>
        </p:nvGrpSpPr>
        <p:grpSpPr>
          <a:xfrm>
            <a:off x="1047205" y="10308695"/>
            <a:ext cx="4027970" cy="2841284"/>
            <a:chOff x="1047205" y="10842095"/>
            <a:chExt cx="4027970" cy="2841284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DB68353F-BC29-48F1-88ED-9BC343A57D0D}"/>
                </a:ext>
              </a:extLst>
            </p:cNvPr>
            <p:cNvGrpSpPr/>
            <p:nvPr/>
          </p:nvGrpSpPr>
          <p:grpSpPr>
            <a:xfrm>
              <a:off x="1047205" y="10842095"/>
              <a:ext cx="4021518" cy="1870651"/>
              <a:chOff x="354679" y="10771444"/>
              <a:chExt cx="4021518" cy="1870651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22AD4D24-9D36-4A01-B3CA-4E2E143A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197" y="1077144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AE53AC9C-86E2-4D18-A392-3A8159F6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9" y="1081637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987C3165-E0C5-4840-A30D-06850656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1890" y="10842095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B930FB-CC66-48F8-9587-D6477A9E1193}"/>
                </a:ext>
              </a:extLst>
            </p:cNvPr>
            <p:cNvSpPr/>
            <p:nvPr/>
          </p:nvSpPr>
          <p:spPr>
            <a:xfrm>
              <a:off x="1053657" y="126382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Hackers, Bots, Scrapers</a:t>
              </a:r>
            </a:p>
          </p:txBody>
        </p:sp>
      </p:grp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6388213" y="2613350"/>
            <a:ext cx="1159187" cy="781968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D9C90885-5CCA-4849-892A-4F19F89A462D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6144313" y="5636585"/>
            <a:ext cx="1662864" cy="7822658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03878EF1-E4B7-45B9-8682-CC8557823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48" y="3110151"/>
            <a:ext cx="1253064" cy="125306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29C949E-8DA2-4A98-B18B-00F8E866BAC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41" y="3198068"/>
            <a:ext cx="1159200" cy="11592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2DB8BDC-FADF-4669-8340-BEA9A7D2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2" y="1662825"/>
            <a:ext cx="1718786" cy="171878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C2EE1F7-5F83-4DDA-B85E-4A0386323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69" y="3110151"/>
            <a:ext cx="1360557" cy="1360557"/>
          </a:xfrm>
          <a:prstGeom prst="rect">
            <a:avLst/>
          </a:prstGeom>
        </p:spPr>
      </p:pic>
      <p:sp>
        <p:nvSpPr>
          <p:cNvPr id="66" name="Retângulo 65">
            <a:extLst>
              <a:ext uri="{FF2B5EF4-FFF2-40B4-BE49-F238E27FC236}">
                <a16:creationId xmlns:a16="http://schemas.microsoft.com/office/drawing/2014/main" id="{AD023EB9-F610-4223-9625-398D036A8795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DA4DC3CE-F20F-45D3-93F2-4A37674FDEE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21" y="2550822"/>
            <a:ext cx="2086743" cy="2086743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85C376E-33F8-42DF-8879-03FB5F997277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47FB6B2-0105-4084-B378-9B7039A4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409CD105-8625-4B42-9DAC-324D2C64E21D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pic>
        <p:nvPicPr>
          <p:cNvPr id="70" name="Picture 2" descr="Resultado de imagem para sensedia logo">
            <a:extLst>
              <a:ext uri="{FF2B5EF4-FFF2-40B4-BE49-F238E27FC236}">
                <a16:creationId xmlns:a16="http://schemas.microsoft.com/office/drawing/2014/main" id="{7BA79E8C-1EBB-4BFB-ABE0-D5562B7C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61" y="7161347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8F3D0A1-B023-41C9-86BD-9C240C1F31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422" y="2666033"/>
            <a:ext cx="1717000" cy="1717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473FDFAE-B876-49A5-B84F-26CDDB7548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200" y="2473784"/>
            <a:ext cx="1717200" cy="1717200"/>
          </a:xfrm>
          <a:prstGeom prst="rect">
            <a:avLst/>
          </a:prstGeom>
        </p:spPr>
      </p:pic>
      <p:sp>
        <p:nvSpPr>
          <p:cNvPr id="110" name="Retângulo 109">
            <a:extLst>
              <a:ext uri="{FF2B5EF4-FFF2-40B4-BE49-F238E27FC236}">
                <a16:creationId xmlns:a16="http://schemas.microsoft.com/office/drawing/2014/main" id="{03FFFE07-362F-404F-AC93-E4FDB6B58B3F}"/>
              </a:ext>
            </a:extLst>
          </p:cNvPr>
          <p:cNvSpPr/>
          <p:nvPr/>
        </p:nvSpPr>
        <p:spPr>
          <a:xfrm>
            <a:off x="17602674" y="2666033"/>
            <a:ext cx="8146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b="1" dirty="0">
                <a:ln w="3175">
                  <a:noFill/>
                </a:ln>
                <a:solidFill>
                  <a:srgbClr val="484C4D"/>
                </a:solidFill>
                <a:latin typeface="Buxton Sketch" panose="03080500000500000004" pitchFamily="66" charset="0"/>
              </a:rPr>
              <a:t>≠</a:t>
            </a: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583D521B-F2EA-4062-BB75-A65A6BDA0C3E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112" name="Picture 2" descr="Resultado de imagem para pagination icon">
              <a:extLst>
                <a:ext uri="{FF2B5EF4-FFF2-40B4-BE49-F238E27FC236}">
                  <a16:creationId xmlns:a16="http://schemas.microsoft.com/office/drawing/2014/main" id="{A006869E-C7EA-46FF-91FC-1DADD8352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6DA055C6-2A6B-48E9-B658-4CE8F0ACCBE8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12608465-5865-46C0-8C9F-6CB8B041CADC}"/>
              </a:ext>
            </a:extLst>
          </p:cNvPr>
          <p:cNvGrpSpPr/>
          <p:nvPr/>
        </p:nvGrpSpPr>
        <p:grpSpPr>
          <a:xfrm>
            <a:off x="16842677" y="9225034"/>
            <a:ext cx="2669680" cy="1384301"/>
            <a:chOff x="8126466" y="7856247"/>
            <a:chExt cx="2669680" cy="1384301"/>
          </a:xfrm>
        </p:grpSpPr>
        <p:pic>
          <p:nvPicPr>
            <p:cNvPr id="115" name="Imagem 114">
              <a:extLst>
                <a:ext uri="{FF2B5EF4-FFF2-40B4-BE49-F238E27FC236}">
                  <a16:creationId xmlns:a16="http://schemas.microsoft.com/office/drawing/2014/main" id="{F44716B5-33E9-4301-8F93-1892BFC64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8590252"/>
              <a:ext cx="650296" cy="650296"/>
            </a:xfrm>
            <a:prstGeom prst="rect">
              <a:avLst/>
            </a:prstGeom>
          </p:spPr>
        </p:pic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BCED99A9-4F4C-40D5-BCEF-016E64FE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8590252"/>
              <a:ext cx="650296" cy="650296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56B61538-FAA4-4B77-AB8D-6A0209403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482" y="7866495"/>
              <a:ext cx="650296" cy="650296"/>
            </a:xfrm>
            <a:prstGeom prst="rect">
              <a:avLst/>
            </a:prstGeom>
          </p:spPr>
        </p:pic>
        <p:pic>
          <p:nvPicPr>
            <p:cNvPr id="118" name="Imagem 117">
              <a:extLst>
                <a:ext uri="{FF2B5EF4-FFF2-40B4-BE49-F238E27FC236}">
                  <a16:creationId xmlns:a16="http://schemas.microsoft.com/office/drawing/2014/main" id="{46B1828A-978A-4BD0-8B3A-98E6C684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550" y="7862937"/>
              <a:ext cx="650296" cy="650296"/>
            </a:xfrm>
            <a:prstGeom prst="rect">
              <a:avLst/>
            </a:prstGeom>
          </p:spPr>
        </p:pic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A98ADEC1-2858-4D89-88F3-8F939F1C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182" y="8590252"/>
              <a:ext cx="650296" cy="650296"/>
            </a:xfrm>
            <a:prstGeom prst="rect">
              <a:avLst/>
            </a:prstGeom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4DD1E351-4A57-43FF-A33C-9834A04E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471" y="7859379"/>
              <a:ext cx="650296" cy="650296"/>
            </a:xfrm>
            <a:prstGeom prst="rect">
              <a:avLst/>
            </a:prstGeom>
          </p:spPr>
        </p:pic>
        <p:pic>
          <p:nvPicPr>
            <p:cNvPr id="121" name="Imagem 120">
              <a:extLst>
                <a:ext uri="{FF2B5EF4-FFF2-40B4-BE49-F238E27FC236}">
                  <a16:creationId xmlns:a16="http://schemas.microsoft.com/office/drawing/2014/main" id="{387DE4E0-FE91-4C0E-B457-BC312F19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8590252"/>
              <a:ext cx="650296" cy="650296"/>
            </a:xfrm>
            <a:prstGeom prst="rect">
              <a:avLst/>
            </a:prstGeom>
          </p:spPr>
        </p:pic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AC12A9CD-871F-432D-80B9-B690ED0B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850" y="7866495"/>
              <a:ext cx="650296" cy="650296"/>
            </a:xfrm>
            <a:prstGeom prst="rect">
              <a:avLst/>
            </a:prstGeom>
          </p:spPr>
        </p:pic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DF12BABA-4E50-47E0-9B87-6DAAAD85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8580004"/>
              <a:ext cx="650296" cy="650296"/>
            </a:xfrm>
            <a:prstGeom prst="rect">
              <a:avLst/>
            </a:prstGeom>
          </p:spPr>
        </p:pic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9FA8358A-93E0-44CB-A8D3-9C5FB055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466" y="7856247"/>
              <a:ext cx="650296" cy="650296"/>
            </a:xfrm>
            <a:prstGeom prst="rect">
              <a:avLst/>
            </a:prstGeom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32F5DE8-1743-4392-B219-51C291649AC9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126" name="Retângulo 125">
              <a:extLst>
                <a:ext uri="{FF2B5EF4-FFF2-40B4-BE49-F238E27FC236}">
                  <a16:creationId xmlns:a16="http://schemas.microsoft.com/office/drawing/2014/main" id="{0A07E136-00A2-4F85-9090-98D38B392E55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42319C47-1C0D-45F1-A1C7-1228916C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045D9F82-A34C-456A-9C6A-E757CE979FA5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29" name="Imagem 128">
              <a:extLst>
                <a:ext uri="{FF2B5EF4-FFF2-40B4-BE49-F238E27FC236}">
                  <a16:creationId xmlns:a16="http://schemas.microsoft.com/office/drawing/2014/main" id="{74292137-AA7F-4F29-A231-4B596583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30" name="Retângulo 129">
              <a:extLst>
                <a:ext uri="{FF2B5EF4-FFF2-40B4-BE49-F238E27FC236}">
                  <a16:creationId xmlns:a16="http://schemas.microsoft.com/office/drawing/2014/main" id="{3CE7B382-9512-4097-9686-6310848DAD47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39A23C70-75FE-45A3-B19B-BC3B11158FE0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04F0B01C-E0FE-4D99-8D9B-892E8B49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33" name="Retângulo 132">
              <a:extLst>
                <a:ext uri="{FF2B5EF4-FFF2-40B4-BE49-F238E27FC236}">
                  <a16:creationId xmlns:a16="http://schemas.microsoft.com/office/drawing/2014/main" id="{551297BF-7CB2-4BD1-89EC-DEB7F2AFFFB6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sp>
        <p:nvSpPr>
          <p:cNvPr id="134" name="Forma Livre: Forma 133">
            <a:extLst>
              <a:ext uri="{FF2B5EF4-FFF2-40B4-BE49-F238E27FC236}">
                <a16:creationId xmlns:a16="http://schemas.microsoft.com/office/drawing/2014/main" id="{D5135B29-DF84-4073-A08F-CA88A2B64FDD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3104ED6-6606-4F4F-8D68-D99F6F574734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Forma Livre: Forma 135">
            <a:extLst>
              <a:ext uri="{FF2B5EF4-FFF2-40B4-BE49-F238E27FC236}">
                <a16:creationId xmlns:a16="http://schemas.microsoft.com/office/drawing/2014/main" id="{FB3E8B12-2324-4FE7-87C0-6AC954D59958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7" name="Picture 6" descr="Resultado de imagem para exclamação icon png">
            <a:extLst>
              <a:ext uri="{FF2B5EF4-FFF2-40B4-BE49-F238E27FC236}">
                <a16:creationId xmlns:a16="http://schemas.microsoft.com/office/drawing/2014/main" id="{60325546-4656-424E-920C-9310F52B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651" y="4602983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Resultado de imagem para exclamação icon png">
            <a:extLst>
              <a:ext uri="{FF2B5EF4-FFF2-40B4-BE49-F238E27FC236}">
                <a16:creationId xmlns:a16="http://schemas.microsoft.com/office/drawing/2014/main" id="{C59CB086-4B71-47D7-9DF3-C114935F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506" y="8823699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Resultado de imagem para exclamação icon png">
            <a:extLst>
              <a:ext uri="{FF2B5EF4-FFF2-40B4-BE49-F238E27FC236}">
                <a16:creationId xmlns:a16="http://schemas.microsoft.com/office/drawing/2014/main" id="{2DFAF17D-6075-4BCE-AE64-EBC7CDD6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841" y="6907257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Resultado de imagem para exclamação icon png">
            <a:extLst>
              <a:ext uri="{FF2B5EF4-FFF2-40B4-BE49-F238E27FC236}">
                <a16:creationId xmlns:a16="http://schemas.microsoft.com/office/drawing/2014/main" id="{8139F3B7-43C0-4713-AC29-3679384F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37" y="8655004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Resultado de imagem para exclamação icon png">
            <a:extLst>
              <a:ext uri="{FF2B5EF4-FFF2-40B4-BE49-F238E27FC236}">
                <a16:creationId xmlns:a16="http://schemas.microsoft.com/office/drawing/2014/main" id="{39648B44-BF8A-48C1-B23A-2F157839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650" y="9040537"/>
            <a:ext cx="1117597" cy="11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C3A2954-DD50-4670-8683-D6BE4738E73A}"/>
              </a:ext>
            </a:extLst>
          </p:cNvPr>
          <p:cNvGrpSpPr/>
          <p:nvPr/>
        </p:nvGrpSpPr>
        <p:grpSpPr>
          <a:xfrm>
            <a:off x="2469477" y="8631484"/>
            <a:ext cx="1722036" cy="1651494"/>
            <a:chOff x="2469477" y="8631484"/>
            <a:chExt cx="1722036" cy="1651494"/>
          </a:xfrm>
        </p:grpSpPr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75F1F62D-1CCF-4762-A0EF-DA190962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477" y="8982385"/>
              <a:ext cx="1300593" cy="1300593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53B76E6A-7348-4464-9C62-6F51930FA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98" y="8631484"/>
              <a:ext cx="1084415" cy="1084415"/>
            </a:xfrm>
            <a:prstGeom prst="rect">
              <a:avLst/>
            </a:prstGeom>
          </p:spPr>
        </p:pic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F9D96C4F-1BBC-4260-A43A-7B6758505890}"/>
              </a:ext>
            </a:extLst>
          </p:cNvPr>
          <p:cNvGrpSpPr/>
          <p:nvPr/>
        </p:nvGrpSpPr>
        <p:grpSpPr>
          <a:xfrm>
            <a:off x="2414119" y="5383839"/>
            <a:ext cx="1620005" cy="1379874"/>
            <a:chOff x="2414119" y="5383839"/>
            <a:chExt cx="1620005" cy="1379874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DC939831-B991-4F94-9B8E-6EE61FAF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119" y="5463120"/>
              <a:ext cx="1300593" cy="1300593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ED46D2E1-FC8B-4935-AE23-C4BDF5F37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5383839"/>
              <a:ext cx="765401" cy="76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44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32 L -0.00156 0.00232 L 0.00931 0.01088 C 0.01094 0.01216 0.01244 0.01401 0.01413 0.01517 C 0.01771 0.0176 0.02136 0.01945 0.02501 0.02165 L 0.02865 0.02373 C 0.02989 0.02443 0.03113 0.02512 0.0323 0.02593 C 0.03243 0.02605 0.04044 0.03195 0.04194 0.03241 C 0.04598 0.03345 0.05001 0.0338 0.05405 0.03449 C 0.07072 0.0419 0.03797 0.02778 0.07098 0.03878 C 0.07352 0.0397 0.07587 0.04167 0.07828 0.04306 C 0.07945 0.04387 0.08062 0.04503 0.08186 0.04526 C 0.1053 0.04943 0.09091 0.04711 0.12907 0.05174 L 0.14724 0.05382 C 0.15004 0.05533 0.15278 0.0573 0.15571 0.05811 C 0.16046 0.05949 0.16534 0.05949 0.17023 0.06031 C 0.17342 0.06088 0.17667 0.06169 0.17987 0.0625 C 0.19172 0.07651 0.18091 0.06528 0.21256 0.06887 C 0.21542 0.06922 0.21816 0.07084 0.22102 0.07107 C 0.24075 0.07234 0.26055 0.07246 0.28028 0.07327 C 0.28758 0.07246 0.29487 0.07269 0.3021 0.07107 C 0.30464 0.07049 0.30692 0.06818 0.30933 0.06679 C 0.31336 0.06436 0.31167 0.06459 0.31415 0.06459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0.04815 L -0.01081 0.04815 C 0.00215 0.025 -0.00416 0.02974 0.00489 0.02442 C 0.00613 0.02303 0.00736 0.02164 0.00853 0.02014 C 0.01016 0.01805 0.0116 0.01551 0.01335 0.01366 C 0.01446 0.0125 0.01583 0.01238 0.017 0.01157 C 0.01863 0.0103 0.02013 0.00833 0.02182 0.00717 C 0.02338 0.00625 0.02508 0.0059 0.0267 0.00509 C 0.02788 0.00451 0.02911 0.0037 0.03029 0.00289 C 0.03191 0.00081 0.03341 -0.00174 0.03517 -0.00347 C 0.03628 -0.00463 0.03758 -0.00486 0.03875 -0.00567 C 0.04084 -0.00706 0.04285 -0.00845 0.04481 -0.00996 C 0.0465 -0.01123 0.04793 -0.01343 0.04969 -0.01424 C 0.05243 -0.01563 0.05529 -0.01574 0.05816 -0.01644 C 0.05933 -0.01713 0.0605 -0.01806 0.06174 -0.01852 C 0.07717 -0.02466 0.10309 -0.02246 0.1126 -0.02292 C 0.11625 -0.02361 0.11983 -0.02454 0.12347 -0.025 C 0.13598 -0.02674 0.16098 -0.02928 0.16098 -0.02928 C 0.17759 -0.03912 0.15701 -0.02755 0.18039 -0.03797 C 0.18391 -0.03947 0.18768 -0.04132 0.19126 -0.04225 C 0.19485 -0.04317 0.19849 -0.04364 0.20214 -0.04433 C 0.20735 -0.04665 0.20741 -0.04688 0.21302 -0.04873 C 0.21542 -0.04942 0.2179 -0.05 0.22031 -0.05081 C 0.22832 -0.05347 0.22623 -0.05359 0.236 -0.05509 C 0.24206 -0.05602 0.24812 -0.0566 0.25417 -0.05729 C 0.26231 -0.06204 0.25365 -0.05753 0.26869 -0.06158 C 0.27032 -0.06204 0.27188 -0.0632 0.27351 -0.06378 C 0.27677 -0.0647 0.27996 -0.06516 0.28322 -0.06586 C 0.29969 -0.07558 0.2879 -0.07014 0.31955 -0.07014 " pathEditMode="relative" ptsTypes="AAAAAAAAAAAAAAAAAAAAAAAAAAA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743579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ATUAL</a:t>
            </a: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 </a:t>
            </a:r>
            <a:r>
              <a:rPr kumimoji="0" lang="en-US" sz="540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(AS-IS) – 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ATUAL (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AS-IS)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 APPLICATION PROGRAMMING INTERFACE MANAGEMENT PLATFORM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794" y="62257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DC60B8F-3EC6-4A99-AE14-39E3FC6DE0B1}"/>
              </a:ext>
            </a:extLst>
          </p:cNvPr>
          <p:cNvGrpSpPr/>
          <p:nvPr/>
        </p:nvGrpSpPr>
        <p:grpSpPr>
          <a:xfrm>
            <a:off x="1047205" y="10308695"/>
            <a:ext cx="4027970" cy="2841284"/>
            <a:chOff x="1047205" y="10842095"/>
            <a:chExt cx="4027970" cy="2841284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DB68353F-BC29-48F1-88ED-9BC343A57D0D}"/>
                </a:ext>
              </a:extLst>
            </p:cNvPr>
            <p:cNvGrpSpPr/>
            <p:nvPr/>
          </p:nvGrpSpPr>
          <p:grpSpPr>
            <a:xfrm>
              <a:off x="1047205" y="10842095"/>
              <a:ext cx="4021518" cy="1870651"/>
              <a:chOff x="354679" y="10771444"/>
              <a:chExt cx="4021518" cy="1870651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22AD4D24-9D36-4A01-B3CA-4E2E143A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197" y="1077144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AE53AC9C-86E2-4D18-A392-3A8159F6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9" y="1081637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987C3165-E0C5-4840-A30D-06850656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1890" y="10842095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B930FB-CC66-48F8-9587-D6477A9E1193}"/>
                </a:ext>
              </a:extLst>
            </p:cNvPr>
            <p:cNvSpPr/>
            <p:nvPr/>
          </p:nvSpPr>
          <p:spPr>
            <a:xfrm>
              <a:off x="1053657" y="126382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Hackers, Bots, Scrapers</a:t>
              </a:r>
            </a:p>
          </p:txBody>
        </p:sp>
      </p:grp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6388213" y="2613350"/>
            <a:ext cx="1159187" cy="781968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D9C90885-5CCA-4849-892A-4F19F89A462D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6144313" y="5636585"/>
            <a:ext cx="1662864" cy="7822658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03878EF1-E4B7-45B9-8682-CC8557823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48" y="3110151"/>
            <a:ext cx="1253064" cy="125306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29C949E-8DA2-4A98-B18B-00F8E866BAC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41" y="3198068"/>
            <a:ext cx="1159200" cy="11592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2DB8BDC-FADF-4669-8340-BEA9A7D29C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2" y="1662825"/>
            <a:ext cx="1718786" cy="171878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C2EE1F7-5F83-4DDA-B85E-4A0386323B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69" y="3110151"/>
            <a:ext cx="1360557" cy="136055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01" y="2465065"/>
            <a:ext cx="1717000" cy="1717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D682C11A-B2CF-4DB7-9255-ACD08369676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116" y="5359715"/>
            <a:ext cx="896198" cy="896198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pic>
        <p:nvPicPr>
          <p:cNvPr id="105" name="Imagem 104">
            <a:extLst>
              <a:ext uri="{FF2B5EF4-FFF2-40B4-BE49-F238E27FC236}">
                <a16:creationId xmlns:a16="http://schemas.microsoft.com/office/drawing/2014/main" id="{5982BDA7-0C2F-4956-BDEB-116FFCA176F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329" y="7269529"/>
            <a:ext cx="896198" cy="896198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889BC3EB-B1C0-4FB7-9A00-6F078A80F91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611" y="9560818"/>
            <a:ext cx="896198" cy="896198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2FC8B42C-7D23-4E6C-8AF0-D3F85FB0583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19" y="9665771"/>
            <a:ext cx="896198" cy="896198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2A9B539A-A230-4F2E-92AC-EA1586C08A8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804" y="9536292"/>
            <a:ext cx="896198" cy="896198"/>
          </a:xfrm>
          <a:prstGeom prst="rect">
            <a:avLst/>
          </a:prstGeom>
        </p:spPr>
      </p:pic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BC7763BB-AA0F-42CB-9863-9C428F36D652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59" y="4822060"/>
            <a:ext cx="765401" cy="7654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A96F0846-1651-4B80-A355-EBF693BA01D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275" y="7009041"/>
            <a:ext cx="765401" cy="7654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1A6EC44-188A-457C-B77B-2019049D170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652" y="9235282"/>
            <a:ext cx="765401" cy="7654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C6FD6F65-4441-459B-96DA-56C9FECE5BF7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606" y="9439449"/>
            <a:ext cx="765401" cy="7654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0935203F-C37C-4050-96FD-509C85AA7257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38" y="8982385"/>
            <a:ext cx="765401" cy="7654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22383952-9C0D-48EF-BEE8-58508B670E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79" y="3130923"/>
            <a:ext cx="1216706" cy="1216706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2393A770-63E4-4F94-9BE2-AA066FE1458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23" y="3148256"/>
            <a:ext cx="1216800" cy="1216800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6EFAEFFC-FDF7-4CF6-9785-9EC11FAF0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81" y="3128734"/>
            <a:ext cx="1216800" cy="12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831783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CENÁRIO FUTURO </a:t>
            </a:r>
            <a:r>
              <a:rPr lang="en-US" sz="5400" i="1" dirty="0">
                <a:solidFill>
                  <a:srgbClr val="445469"/>
                </a:solidFill>
                <a:latin typeface="Lato Black"/>
                <a:cs typeface="Lato Black"/>
              </a:rPr>
              <a:t>(TO-BE) – API MANAGEMENT PLATFORM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CENÁRIO FUTURO (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TO-BE)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 APPLICATION PROGRAMMING INTERFACE MANAGEMENT PLATFORM</a:t>
            </a:r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61" y="7161347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DC60B8F-3EC6-4A99-AE14-39E3FC6DE0B1}"/>
              </a:ext>
            </a:extLst>
          </p:cNvPr>
          <p:cNvGrpSpPr/>
          <p:nvPr/>
        </p:nvGrpSpPr>
        <p:grpSpPr>
          <a:xfrm>
            <a:off x="1047205" y="10308695"/>
            <a:ext cx="4027970" cy="2841284"/>
            <a:chOff x="1047205" y="10842095"/>
            <a:chExt cx="4027970" cy="2841284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DB68353F-BC29-48F1-88ED-9BC343A57D0D}"/>
                </a:ext>
              </a:extLst>
            </p:cNvPr>
            <p:cNvGrpSpPr/>
            <p:nvPr/>
          </p:nvGrpSpPr>
          <p:grpSpPr>
            <a:xfrm>
              <a:off x="1047205" y="10842095"/>
              <a:ext cx="4021518" cy="1870651"/>
              <a:chOff x="354679" y="10771444"/>
              <a:chExt cx="4021518" cy="1870651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22AD4D24-9D36-4A01-B3CA-4E2E143A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197" y="1077144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AE53AC9C-86E2-4D18-A392-3A8159F6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9" y="1081637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987C3165-E0C5-4840-A30D-06850656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1890" y="10842095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B930FB-CC66-48F8-9587-D6477A9E1193}"/>
                </a:ext>
              </a:extLst>
            </p:cNvPr>
            <p:cNvSpPr/>
            <p:nvPr/>
          </p:nvSpPr>
          <p:spPr>
            <a:xfrm>
              <a:off x="1053657" y="126382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Hackers, Bots, Scrapers</a:t>
              </a:r>
            </a:p>
          </p:txBody>
        </p:sp>
      </p:grp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5312704" y="3688860"/>
            <a:ext cx="1023192" cy="5532672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D9C90885-5CCA-4849-892A-4F19F89A462D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4937215" y="6758685"/>
            <a:ext cx="1747862" cy="5493461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01" y="2465065"/>
            <a:ext cx="1717000" cy="1717000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BC7763BB-AA0F-42CB-9863-9C428F36D65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59" y="4822060"/>
            <a:ext cx="765401" cy="7654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A96F0846-1651-4B80-A355-EBF693BA01D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275" y="7009041"/>
            <a:ext cx="765401" cy="7654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1A6EC44-188A-457C-B77B-2019049D170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652" y="9235282"/>
            <a:ext cx="765401" cy="7654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C6FD6F65-4441-459B-96DA-56C9FECE5BF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606" y="9439449"/>
            <a:ext cx="765401" cy="7654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0935203F-C37C-4050-96FD-509C85AA725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38" y="8982385"/>
            <a:ext cx="765401" cy="765401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3539658-2C6D-48E6-A2AD-F3996D0A00D2}"/>
              </a:ext>
            </a:extLst>
          </p:cNvPr>
          <p:cNvGrpSpPr/>
          <p:nvPr/>
        </p:nvGrpSpPr>
        <p:grpSpPr>
          <a:xfrm>
            <a:off x="8557877" y="2381561"/>
            <a:ext cx="2261610" cy="11208561"/>
            <a:chOff x="10900620" y="2189746"/>
            <a:chExt cx="2261610" cy="11208561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0F6FAB01-4420-4EB1-8817-4B17D0FC4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2189746"/>
              <a:ext cx="2256896" cy="2256896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9777DFB4-B51E-45B4-9991-CECC497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3988937"/>
              <a:ext cx="2256896" cy="225689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5FFC01BE-01C1-491D-9582-1F98F015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5765983"/>
              <a:ext cx="2256896" cy="2256896"/>
            </a:xfrm>
            <a:prstGeom prst="rect">
              <a:avLst/>
            </a:prstGeom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794D0D9-F326-48A3-B944-44D6F9CB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7565174"/>
              <a:ext cx="2256896" cy="2256896"/>
            </a:xfrm>
            <a:prstGeom prst="rect">
              <a:avLst/>
            </a:prstGeom>
          </p:spPr>
        </p:pic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DD6779C1-8961-42A5-8BCF-3DB3BD60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9342220"/>
              <a:ext cx="2256896" cy="2256896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1887C491-48A7-4A07-AB8D-1876BBA8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11141411"/>
              <a:ext cx="2256896" cy="2256896"/>
            </a:xfrm>
            <a:prstGeom prst="rect">
              <a:avLst/>
            </a:prstGeom>
          </p:spPr>
        </p:pic>
      </p:grpSp>
      <p:pic>
        <p:nvPicPr>
          <p:cNvPr id="88" name="Imagem 87">
            <a:extLst>
              <a:ext uri="{FF2B5EF4-FFF2-40B4-BE49-F238E27FC236}">
                <a16:creationId xmlns:a16="http://schemas.microsoft.com/office/drawing/2014/main" id="{031F1C70-12F9-41FF-812A-F7B51B6E21F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62" y="2381561"/>
            <a:ext cx="2170320" cy="2170320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961D0751-2078-4471-9404-F18B8168A0EB}"/>
              </a:ext>
            </a:extLst>
          </p:cNvPr>
          <p:cNvSpPr/>
          <p:nvPr/>
        </p:nvSpPr>
        <p:spPr>
          <a:xfrm>
            <a:off x="8590636" y="11296839"/>
            <a:ext cx="2228851" cy="21961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b="1" dirty="0">
                <a:ln w="3175">
                  <a:solidFill>
                    <a:schemeClr val="tx1">
                      <a:lumMod val="50000"/>
                      <a:alpha val="80000"/>
                    </a:schemeClr>
                  </a:solidFill>
                </a:ln>
                <a:solidFill>
                  <a:schemeClr val="bg1"/>
                </a:solidFill>
              </a:rPr>
              <a:t>WAF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599EB6E6-7E58-420A-85D8-74431CEE291B}"/>
              </a:ext>
            </a:extLst>
          </p:cNvPr>
          <p:cNvGrpSpPr/>
          <p:nvPr/>
        </p:nvGrpSpPr>
        <p:grpSpPr>
          <a:xfrm>
            <a:off x="2420304" y="8631484"/>
            <a:ext cx="1722036" cy="1651494"/>
            <a:chOff x="2469477" y="8631484"/>
            <a:chExt cx="1722036" cy="1651494"/>
          </a:xfrm>
        </p:grpSpPr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5602BE83-0EB5-4BDB-AA48-7A29D087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477" y="8982385"/>
              <a:ext cx="1300593" cy="1300593"/>
            </a:xfrm>
            <a:prstGeom prst="rect">
              <a:avLst/>
            </a:prstGeom>
          </p:spPr>
        </p:pic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6D0B9E55-3867-4E40-9275-832B318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98" y="8631484"/>
              <a:ext cx="1084415" cy="1084415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1B75C9D0-368A-44CA-9AB4-04C2B615ECBA}"/>
              </a:ext>
            </a:extLst>
          </p:cNvPr>
          <p:cNvGrpSpPr/>
          <p:nvPr/>
        </p:nvGrpSpPr>
        <p:grpSpPr>
          <a:xfrm>
            <a:off x="2364946" y="5383839"/>
            <a:ext cx="1620005" cy="1379874"/>
            <a:chOff x="2414119" y="5383839"/>
            <a:chExt cx="1620005" cy="1379874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B94AA6C4-0FEA-4669-A931-45D04909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119" y="5463120"/>
              <a:ext cx="1300593" cy="1300593"/>
            </a:xfrm>
            <a:prstGeom prst="rect">
              <a:avLst/>
            </a:prstGeom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6F4752C5-F7CC-4AEF-826A-715D193C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5383839"/>
              <a:ext cx="765401" cy="76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06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5059E-6 -4.07407E-6 L -2.25059E-6 0.00012 C 0.00371 0.0029 0.00749 0.00544 0.01127 0.00868 C 0.01316 0.01031 0.01485 0.01355 0.01687 0.01447 C 0.02091 0.01644 0.02514 0.01644 0.02931 0.01737 C 0.0435 0.02963 0.02071 0.00915 0.03608 0.02616 C 0.03823 0.02859 0.04572 0.03114 0.04735 0.03195 C 0.04923 0.03276 0.05106 0.03426 0.05295 0.03484 C 0.05822 0.03623 0.0635 0.03658 0.06877 0.03774 C 0.07216 0.03855 0.07554 0.03959 0.07893 0.04063 C 0.08583 0.04271 0.08824 0.04341 0.09469 0.04653 C 0.09658 0.04734 0.0984 0.04885 0.10035 0.04943 C 0.11429 0.05359 0.13278 0.05406 0.14548 0.05521 C 0.14809 0.05614 0.15063 0.05753 0.15336 0.05811 C 0.17876 0.06308 0.19354 0.061 0.22213 0.061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3" y="30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3402E-6 2.40741E-6 L 4.63402E-6 0.00023 C 0.0026 -0.00371 0.00494 -0.00764 0.00781 -0.01088 C 0.00872 -0.01181 0.01015 -0.01158 0.0112 -0.0125 C 0.0125 -0.01354 0.01321 -0.01586 0.01452 -0.01713 C 0.01588 -0.01841 0.01764 -0.01887 0.01901 -0.02014 C 0.02025 -0.02141 0.02096 -0.02373 0.0224 -0.02477 C 0.02442 -0.02639 0.02676 -0.02709 0.0291 -0.0279 L 0.03809 -0.03102 C 0.04454 -0.03692 0.03809 -0.03172 0.04818 -0.03716 C 0.05203 -0.03935 0.05483 -0.04294 0.05939 -0.04329 C 0.0685 -0.04433 0.07443 -0.04433 0.08289 -0.04653 C 0.08439 -0.04688 0.08583 -0.0478 0.08739 -0.04803 C 0.12216 -0.05394 0.08407 -0.04595 0.10979 -0.05116 C 0.11207 -0.05162 0.11428 -0.05197 0.11656 -0.05266 C 0.11956 -0.05359 0.12242 -0.05533 0.12548 -0.05579 C 0.13076 -0.05637 0.1359 -0.05695 0.14118 -0.05729 C 0.15127 -0.05787 0.16137 -0.05834 0.17146 -0.05891 L 0.19614 -0.06042 C 0.19835 -0.06088 0.20063 -0.06123 0.20285 -0.06192 C 0.20545 -0.06262 0.21034 -0.06482 0.21294 -0.06505 C 0.21887 -0.0654 0.22492 -0.06505 0.23091 -0.06505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6" y="-32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831783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CENÁRIO FUTURO </a:t>
            </a:r>
            <a:r>
              <a:rPr lang="en-US" sz="5400" i="1" dirty="0">
                <a:solidFill>
                  <a:srgbClr val="445469"/>
                </a:solidFill>
                <a:latin typeface="Lato Black"/>
                <a:cs typeface="Lato Black"/>
              </a:rPr>
              <a:t>(TO-BE) – API MANAGEMENT PLATFORM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CENÁRIO FUTURO (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TO-BE)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 APPLICATION PROGRAMMING INTERFACE MANAGEMENT PLATFORM</a:t>
            </a:r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61" y="7161347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DC60B8F-3EC6-4A99-AE14-39E3FC6DE0B1}"/>
              </a:ext>
            </a:extLst>
          </p:cNvPr>
          <p:cNvGrpSpPr/>
          <p:nvPr/>
        </p:nvGrpSpPr>
        <p:grpSpPr>
          <a:xfrm>
            <a:off x="1047205" y="10308695"/>
            <a:ext cx="4027970" cy="2841284"/>
            <a:chOff x="1047205" y="10842095"/>
            <a:chExt cx="4027970" cy="2841284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DB68353F-BC29-48F1-88ED-9BC343A57D0D}"/>
                </a:ext>
              </a:extLst>
            </p:cNvPr>
            <p:cNvGrpSpPr/>
            <p:nvPr/>
          </p:nvGrpSpPr>
          <p:grpSpPr>
            <a:xfrm>
              <a:off x="1047205" y="10842095"/>
              <a:ext cx="4021518" cy="1870651"/>
              <a:chOff x="354679" y="10771444"/>
              <a:chExt cx="4021518" cy="1870651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22AD4D24-9D36-4A01-B3CA-4E2E143A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197" y="1077144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AE53AC9C-86E2-4D18-A392-3A8159F6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9" y="1081637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987C3165-E0C5-4840-A30D-06850656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1890" y="10842095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B930FB-CC66-48F8-9587-D6477A9E1193}"/>
                </a:ext>
              </a:extLst>
            </p:cNvPr>
            <p:cNvSpPr/>
            <p:nvPr/>
          </p:nvSpPr>
          <p:spPr>
            <a:xfrm>
              <a:off x="1053657" y="126382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Hackers, Bots, Scrapers</a:t>
              </a:r>
            </a:p>
          </p:txBody>
        </p:sp>
      </p:grp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5312704" y="3688860"/>
            <a:ext cx="1023192" cy="5532672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D9C90885-5CCA-4849-892A-4F19F89A462D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4910080" y="6726836"/>
            <a:ext cx="1806846" cy="549817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01" y="2465065"/>
            <a:ext cx="1717000" cy="1717000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BC7763BB-AA0F-42CB-9863-9C428F36D65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59" y="4822060"/>
            <a:ext cx="765401" cy="7654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A96F0846-1651-4B80-A355-EBF693BA01D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275" y="7009041"/>
            <a:ext cx="765401" cy="7654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1A6EC44-188A-457C-B77B-2019049D170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652" y="9235282"/>
            <a:ext cx="765401" cy="7654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C6FD6F65-4441-459B-96DA-56C9FECE5BF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606" y="9439449"/>
            <a:ext cx="765401" cy="7654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0935203F-C37C-4050-96FD-509C85AA725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38" y="8982385"/>
            <a:ext cx="765401" cy="765401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3539658-2C6D-48E6-A2AD-F3996D0A00D2}"/>
              </a:ext>
            </a:extLst>
          </p:cNvPr>
          <p:cNvGrpSpPr/>
          <p:nvPr/>
        </p:nvGrpSpPr>
        <p:grpSpPr>
          <a:xfrm>
            <a:off x="8557877" y="2381561"/>
            <a:ext cx="2261610" cy="11208561"/>
            <a:chOff x="10900620" y="2189746"/>
            <a:chExt cx="2261610" cy="11208561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0F6FAB01-4420-4EB1-8817-4B17D0FC4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2189746"/>
              <a:ext cx="2256896" cy="2256896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9777DFB4-B51E-45B4-9991-CECC497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3988937"/>
              <a:ext cx="2256896" cy="225689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5FFC01BE-01C1-491D-9582-1F98F015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5765983"/>
              <a:ext cx="2256896" cy="2256896"/>
            </a:xfrm>
            <a:prstGeom prst="rect">
              <a:avLst/>
            </a:prstGeom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794D0D9-F326-48A3-B944-44D6F9CB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7565174"/>
              <a:ext cx="2256896" cy="2256896"/>
            </a:xfrm>
            <a:prstGeom prst="rect">
              <a:avLst/>
            </a:prstGeom>
          </p:spPr>
        </p:pic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DD6779C1-8961-42A5-8BCF-3DB3BD60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9342220"/>
              <a:ext cx="2256896" cy="2256896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1887C491-48A7-4A07-AB8D-1876BBA8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11141411"/>
              <a:ext cx="2256896" cy="2256896"/>
            </a:xfrm>
            <a:prstGeom prst="rect">
              <a:avLst/>
            </a:prstGeom>
          </p:spPr>
        </p:pic>
      </p:grpSp>
      <p:pic>
        <p:nvPicPr>
          <p:cNvPr id="88" name="Imagem 87">
            <a:extLst>
              <a:ext uri="{FF2B5EF4-FFF2-40B4-BE49-F238E27FC236}">
                <a16:creationId xmlns:a16="http://schemas.microsoft.com/office/drawing/2014/main" id="{031F1C70-12F9-41FF-812A-F7B51B6E21F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62" y="2381561"/>
            <a:ext cx="2170320" cy="2170320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961D0751-2078-4471-9404-F18B8168A0EB}"/>
              </a:ext>
            </a:extLst>
          </p:cNvPr>
          <p:cNvSpPr/>
          <p:nvPr/>
        </p:nvSpPr>
        <p:spPr>
          <a:xfrm>
            <a:off x="8590636" y="11296839"/>
            <a:ext cx="2228851" cy="21961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b="1" dirty="0">
                <a:ln w="3175">
                  <a:solidFill>
                    <a:schemeClr val="tx1">
                      <a:lumMod val="50000"/>
                      <a:alpha val="80000"/>
                    </a:schemeClr>
                  </a:solidFill>
                </a:ln>
                <a:solidFill>
                  <a:schemeClr val="bg1"/>
                </a:solidFill>
              </a:rPr>
              <a:t>WAF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599EB6E6-7E58-420A-85D8-74431CEE291B}"/>
              </a:ext>
            </a:extLst>
          </p:cNvPr>
          <p:cNvGrpSpPr/>
          <p:nvPr/>
        </p:nvGrpSpPr>
        <p:grpSpPr>
          <a:xfrm>
            <a:off x="8051446" y="7743247"/>
            <a:ext cx="1722036" cy="1651494"/>
            <a:chOff x="2469477" y="8631484"/>
            <a:chExt cx="1722036" cy="1651494"/>
          </a:xfrm>
        </p:grpSpPr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5602BE83-0EB5-4BDB-AA48-7A29D087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477" y="8982385"/>
              <a:ext cx="1300593" cy="1300593"/>
            </a:xfrm>
            <a:prstGeom prst="rect">
              <a:avLst/>
            </a:prstGeom>
          </p:spPr>
        </p:pic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6D0B9E55-3867-4E40-9275-832B318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98" y="8631484"/>
              <a:ext cx="1084415" cy="1084415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1B75C9D0-368A-44CA-9AB4-04C2B615ECBA}"/>
              </a:ext>
            </a:extLst>
          </p:cNvPr>
          <p:cNvGrpSpPr/>
          <p:nvPr/>
        </p:nvGrpSpPr>
        <p:grpSpPr>
          <a:xfrm>
            <a:off x="7784467" y="6211218"/>
            <a:ext cx="1620005" cy="1379874"/>
            <a:chOff x="2414119" y="5383839"/>
            <a:chExt cx="1620005" cy="1379874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B94AA6C4-0FEA-4669-A931-45D04909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119" y="5463120"/>
              <a:ext cx="1300593" cy="1300593"/>
            </a:xfrm>
            <a:prstGeom prst="rect">
              <a:avLst/>
            </a:prstGeom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6F4752C5-F7CC-4AEF-826A-715D193C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5383839"/>
              <a:ext cx="765401" cy="76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83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0.01145 L -0.00482 0.01158 C 0.01862 0.01065 0.04206 0.01112 0.06551 0.00925 C 0.06948 0.00902 0.07332 0.00648 0.07723 0.00509 C 0.08654 0.00185 0.08107 0.00348 0.09364 0.00092 C 0.10158 -0.00844 0.09149 0.00219 0.10419 -0.00532 C 0.10549 -0.00601 0.10647 -0.00821 0.10771 -0.0095 C 0.11637 -0.01829 0.10816 -0.0088 0.11826 -0.01783 C 0.12731 -0.02582 0.11643 -0.01875 0.12529 -0.02408 C 0.12685 -0.02616 0.12835 -0.02836 0.12998 -0.03033 C 0.13187 -0.03253 0.13408 -0.03392 0.13584 -0.03658 C 0.13727 -0.03878 0.13792 -0.04237 0.13935 -0.04491 C 0.14072 -0.04734 0.14255 -0.04885 0.14404 -0.05116 C 0.14567 -0.0537 0.14704 -0.05695 0.14873 -0.0595 C 0.14977 -0.06112 0.15114 -0.06204 0.15225 -0.06365 C 0.15388 -0.0662 0.15518 -0.06957 0.15694 -0.072 C 0.1587 -0.07443 0.16084 -0.07616 0.1628 -0.07824 C 0.16807 -0.09237 0.16124 -0.07547 0.171 -0.09283 C 0.17198 -0.09457 0.17224 -0.09734 0.17335 -0.09908 C 0.17543 -0.10232 0.1781 -0.1044 0.18038 -0.10741 C 0.18142 -0.1088 0.18683 -0.11632 0.18859 -0.11783 C 0.18963 -0.11875 0.191 -0.11887 0.1921 -0.11991 C 0.19334 -0.12095 0.19432 -0.12292 0.19562 -0.12408 C 0.19744 -0.1257 0.19959 -0.12639 0.20148 -0.12825 C 0.20317 -0.12987 0.20448 -0.13264 0.20617 -0.1345 C 0.2076 -0.13612 0.20943 -0.13681 0.21086 -0.13866 C 0.21216 -0.1404 0.21307 -0.14294 0.21437 -0.14491 C 0.21542 -0.14653 0.21672 -0.14757 0.21789 -0.14908 C 0.21945 -0.15105 0.22082 -0.15359 0.22258 -0.15533 C 0.22362 -0.15637 0.22492 -0.15649 0.2261 -0.15741 C 0.22766 -0.15857 0.22929 -0.15996 0.23079 -0.16158 C 0.24101 -0.17292 0.22935 -0.16227 0.24133 -0.17825 C 0.24231 -0.17952 0.24368 -0.17963 0.24485 -0.18033 C 0.24915 -0.19179 0.24485 -0.18207 0.25071 -0.19075 C 0.25651 -0.19943 0.25156 -0.19538 0.25775 -0.19908 C 0.25931 -0.20116 0.26074 -0.20348 0.26243 -0.20533 C 0.26387 -0.20695 0.26569 -0.20764 0.26712 -0.2095 C 0.26843 -0.21123 0.26921 -0.21413 0.27064 -0.21575 C 0.27735 -0.22338 0.27943 -0.22315 0.28588 -0.22825 C 0.28744 -0.22952 0.289 -0.23091 0.29057 -0.23241 C 0.29174 -0.23369 0.29272 -0.23565 0.29408 -0.23658 C 0.29591 -0.23785 0.29792 -0.23797 0.29994 -0.23866 C 0.30847 -0.24144 0.30535 -0.24075 0.31401 -0.24075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2" y="-1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0887074" y="2371726"/>
            <a:ext cx="13001626" cy="110871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C6A0E-6D57-4719-9C30-280BDD78A7CC}"/>
              </a:ext>
            </a:extLst>
          </p:cNvPr>
          <p:cNvGrpSpPr/>
          <p:nvPr/>
        </p:nvGrpSpPr>
        <p:grpSpPr>
          <a:xfrm>
            <a:off x="16173075" y="4855583"/>
            <a:ext cx="4021518" cy="2655538"/>
            <a:chOff x="14506914" y="5089719"/>
            <a:chExt cx="4021518" cy="2655538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D46B17F-D446-475A-97D1-2851A2F5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1140" y="5089719"/>
              <a:ext cx="1660881" cy="1660881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0EE96CF-E4CF-40D7-9320-E7432BB0C4E2}"/>
                </a:ext>
              </a:extLst>
            </p:cNvPr>
            <p:cNvSpPr/>
            <p:nvPr/>
          </p:nvSpPr>
          <p:spPr>
            <a:xfrm>
              <a:off x="14506914" y="670011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Documentação - API</a:t>
              </a:r>
            </a:p>
          </p:txBody>
        </p:sp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831783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CENÁRIO FUTURO </a:t>
            </a:r>
            <a:r>
              <a:rPr lang="en-US" sz="5400" i="1" dirty="0">
                <a:solidFill>
                  <a:srgbClr val="445469"/>
                </a:solidFill>
                <a:latin typeface="Lato Black"/>
                <a:cs typeface="Lato Black"/>
              </a:rPr>
              <a:t>(TO-BE) – API MANAGEMENT PLATFORM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CENÁRIO FUTURO (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TO-BE)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cs typeface="Lato Light"/>
              </a:rPr>
              <a:t> APPLICATION PROGRAMMING INTERFACE MANAGEMENT PLATFORM</a:t>
            </a:r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61" y="7161347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" y="309846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23" y="314445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315969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1047205" y="489846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DC60B8F-3EC6-4A99-AE14-39E3FC6DE0B1}"/>
              </a:ext>
            </a:extLst>
          </p:cNvPr>
          <p:cNvGrpSpPr/>
          <p:nvPr/>
        </p:nvGrpSpPr>
        <p:grpSpPr>
          <a:xfrm>
            <a:off x="1047205" y="10308695"/>
            <a:ext cx="4027970" cy="2841284"/>
            <a:chOff x="1047205" y="10842095"/>
            <a:chExt cx="4027970" cy="2841284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DB68353F-BC29-48F1-88ED-9BC343A57D0D}"/>
                </a:ext>
              </a:extLst>
            </p:cNvPr>
            <p:cNvGrpSpPr/>
            <p:nvPr/>
          </p:nvGrpSpPr>
          <p:grpSpPr>
            <a:xfrm>
              <a:off x="1047205" y="10842095"/>
              <a:ext cx="4021518" cy="1870651"/>
              <a:chOff x="354679" y="10771444"/>
              <a:chExt cx="4021518" cy="1870651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22AD4D24-9D36-4A01-B3CA-4E2E143A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197" y="1077144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AE53AC9C-86E2-4D18-A392-3A8159F6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9" y="1081637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987C3165-E0C5-4840-A30D-06850656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1890" y="10842095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B930FB-CC66-48F8-9587-D6477A9E1193}"/>
                </a:ext>
              </a:extLst>
            </p:cNvPr>
            <p:cNvSpPr/>
            <p:nvPr/>
          </p:nvSpPr>
          <p:spPr>
            <a:xfrm>
              <a:off x="1053657" y="126382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Hackers, Bots, Scrapers</a:t>
              </a:r>
            </a:p>
          </p:txBody>
        </p:sp>
      </p:grp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6F491384-9AD8-488D-AB5F-F1C6AD97E33A}"/>
              </a:ext>
            </a:extLst>
          </p:cNvPr>
          <p:cNvCxnSpPr>
            <a:cxnSpLocks/>
            <a:stCxn id="77" idx="2"/>
          </p:cNvCxnSpPr>
          <p:nvPr/>
        </p:nvCxnSpPr>
        <p:spPr>
          <a:xfrm rot="16200000" flipH="1">
            <a:off x="5312704" y="3688860"/>
            <a:ext cx="1023192" cy="5532672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D9C90885-5CCA-4849-892A-4F19F89A462D}"/>
              </a:ext>
            </a:extLst>
          </p:cNvPr>
          <p:cNvCxnSpPr>
            <a:cxnSpLocks/>
            <a:stCxn id="13" idx="0"/>
            <a:endCxn id="84" idx="1"/>
          </p:cNvCxnSpPr>
          <p:nvPr/>
        </p:nvCxnSpPr>
        <p:spPr>
          <a:xfrm rot="5400000" flipH="1" flipV="1">
            <a:off x="5066549" y="6883305"/>
            <a:ext cx="1493909" cy="549817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57CE594A-48EB-4857-BD95-C010A49A8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01" y="2465065"/>
            <a:ext cx="1717000" cy="1717000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229BBCE-F0F1-4029-AC8B-221ADE6B6D0C}"/>
              </a:ext>
            </a:extLst>
          </p:cNvPr>
          <p:cNvGrpSpPr/>
          <p:nvPr/>
        </p:nvGrpSpPr>
        <p:grpSpPr>
          <a:xfrm>
            <a:off x="15161101" y="6722971"/>
            <a:ext cx="5968654" cy="2348860"/>
            <a:chOff x="5124888" y="4137617"/>
            <a:chExt cx="8680659" cy="3416122"/>
          </a:xfrm>
        </p:grpSpPr>
        <p:pic>
          <p:nvPicPr>
            <p:cNvPr id="80" name="Picture 2" descr="Resultado de imagem para pagination icon">
              <a:extLst>
                <a:ext uri="{FF2B5EF4-FFF2-40B4-BE49-F238E27FC236}">
                  <a16:creationId xmlns:a16="http://schemas.microsoft.com/office/drawing/2014/main" id="{E41638A3-F2F9-44FD-856C-69DB0BA32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888" y="4137617"/>
              <a:ext cx="8680659" cy="28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5A073B44-AE9B-405B-8DA7-7F45C60C7DBD}"/>
                </a:ext>
              </a:extLst>
            </p:cNvPr>
            <p:cNvSpPr/>
            <p:nvPr/>
          </p:nvSpPr>
          <p:spPr>
            <a:xfrm>
              <a:off x="7454458" y="650860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Paginação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3BFA75F-B3C8-4638-8353-BFCEA177B5FC}"/>
              </a:ext>
            </a:extLst>
          </p:cNvPr>
          <p:cNvGrpSpPr/>
          <p:nvPr/>
        </p:nvGrpSpPr>
        <p:grpSpPr>
          <a:xfrm>
            <a:off x="16173075" y="9959155"/>
            <a:ext cx="4021518" cy="1695318"/>
            <a:chOff x="7456864" y="8590368"/>
            <a:chExt cx="4021518" cy="1695318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2FE50DF1-05FD-40FD-9793-BABB931B7639}"/>
                </a:ext>
              </a:extLst>
            </p:cNvPr>
            <p:cNvSpPr/>
            <p:nvPr/>
          </p:nvSpPr>
          <p:spPr>
            <a:xfrm>
              <a:off x="7456864" y="9240548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Retorno parcial</a:t>
              </a:r>
            </a:p>
          </p:txBody>
        </p:sp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D188456-F9FF-4C74-91C1-34F17AB3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363" y="8590368"/>
              <a:ext cx="650296" cy="65029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906666F2-692B-4981-AA38-C39C17210177}"/>
              </a:ext>
            </a:extLst>
          </p:cNvPr>
          <p:cNvGrpSpPr/>
          <p:nvPr/>
        </p:nvGrpSpPr>
        <p:grpSpPr>
          <a:xfrm>
            <a:off x="19728011" y="9443083"/>
            <a:ext cx="4021518" cy="2223700"/>
            <a:chOff x="7379853" y="9344097"/>
            <a:chExt cx="4021518" cy="2223700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3CC0417F-C290-4879-8D9F-43F078AC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68" y="9344097"/>
              <a:ext cx="1178562" cy="1178562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34590ED-4B29-4B3B-A123-D842C6A4DC60}"/>
                </a:ext>
              </a:extLst>
            </p:cNvPr>
            <p:cNvSpPr/>
            <p:nvPr/>
          </p:nvSpPr>
          <p:spPr>
            <a:xfrm>
              <a:off x="7379853" y="10522659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HTTP status code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0EDA3789-A1D5-4B73-AF2D-B021FAD2F999}"/>
              </a:ext>
            </a:extLst>
          </p:cNvPr>
          <p:cNvGrpSpPr/>
          <p:nvPr/>
        </p:nvGrpSpPr>
        <p:grpSpPr>
          <a:xfrm>
            <a:off x="12239472" y="9312620"/>
            <a:ext cx="4021518" cy="2345942"/>
            <a:chOff x="3949353" y="9946718"/>
            <a:chExt cx="4021518" cy="2345942"/>
          </a:xfrm>
        </p:grpSpPr>
        <p:pic>
          <p:nvPicPr>
            <p:cNvPr id="103" name="Imagem 102">
              <a:extLst>
                <a:ext uri="{FF2B5EF4-FFF2-40B4-BE49-F238E27FC236}">
                  <a16:creationId xmlns:a16="http://schemas.microsoft.com/office/drawing/2014/main" id="{B4340E7B-D49A-488E-8FFC-F41758EF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915" y="9946718"/>
              <a:ext cx="1292394" cy="1292394"/>
            </a:xfrm>
            <a:prstGeom prst="rect">
              <a:avLst/>
            </a:prstGeom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38326217-DB83-46A8-B736-1F655EB3BA12}"/>
                </a:ext>
              </a:extLst>
            </p:cNvPr>
            <p:cNvSpPr/>
            <p:nvPr/>
          </p:nvSpPr>
          <p:spPr>
            <a:xfrm>
              <a:off x="3949353" y="1124752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Padrões JSON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23FF487-AF81-4A48-985E-80EA1B7ADC48}"/>
              </a:ext>
            </a:extLst>
          </p:cNvPr>
          <p:cNvSpPr/>
          <p:nvPr/>
        </p:nvSpPr>
        <p:spPr>
          <a:xfrm>
            <a:off x="12201939" y="4200525"/>
            <a:ext cx="5714586" cy="6915150"/>
          </a:xfrm>
          <a:custGeom>
            <a:avLst/>
            <a:gdLst>
              <a:gd name="connsiteX0" fmla="*/ 5714586 w 5714586"/>
              <a:gd name="connsiteY0" fmla="*/ 0 h 6915150"/>
              <a:gd name="connsiteX1" fmla="*/ 2857086 w 5714586"/>
              <a:gd name="connsiteY1" fmla="*/ 1800225 h 6915150"/>
              <a:gd name="connsiteX2" fmla="*/ 1228311 w 5714586"/>
              <a:gd name="connsiteY2" fmla="*/ 3914775 h 6915150"/>
              <a:gd name="connsiteX3" fmla="*/ 56736 w 5714586"/>
              <a:gd name="connsiteY3" fmla="*/ 5972175 h 6915150"/>
              <a:gd name="connsiteX4" fmla="*/ 171036 w 5714586"/>
              <a:gd name="connsiteY4" fmla="*/ 6915150 h 6915150"/>
              <a:gd name="connsiteX5" fmla="*/ 171036 w 5714586"/>
              <a:gd name="connsiteY5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4586" h="6915150">
                <a:moveTo>
                  <a:pt x="5714586" y="0"/>
                </a:moveTo>
                <a:cubicBezTo>
                  <a:pt x="4659692" y="573881"/>
                  <a:pt x="3604798" y="1147763"/>
                  <a:pt x="2857086" y="1800225"/>
                </a:cubicBezTo>
                <a:cubicBezTo>
                  <a:pt x="2109374" y="2452687"/>
                  <a:pt x="1695036" y="3219450"/>
                  <a:pt x="1228311" y="3914775"/>
                </a:cubicBezTo>
                <a:cubicBezTo>
                  <a:pt x="761586" y="4610100"/>
                  <a:pt x="232948" y="5472113"/>
                  <a:pt x="56736" y="5972175"/>
                </a:cubicBezTo>
                <a:cubicBezTo>
                  <a:pt x="-119476" y="6472237"/>
                  <a:pt x="171036" y="6915150"/>
                  <a:pt x="171036" y="6915150"/>
                </a:cubicBezTo>
                <a:lnTo>
                  <a:pt x="171036" y="6915150"/>
                </a:ln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A8385B4-2788-4641-8B83-75ED04CE4E4A}"/>
              </a:ext>
            </a:extLst>
          </p:cNvPr>
          <p:cNvSpPr/>
          <p:nvPr/>
        </p:nvSpPr>
        <p:spPr>
          <a:xfrm>
            <a:off x="12315825" y="4000500"/>
            <a:ext cx="5743575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D29DDDE8-A552-4921-B758-C709D4C189D5}"/>
              </a:ext>
            </a:extLst>
          </p:cNvPr>
          <p:cNvSpPr/>
          <p:nvPr/>
        </p:nvSpPr>
        <p:spPr>
          <a:xfrm flipH="1">
            <a:off x="18040350" y="4010025"/>
            <a:ext cx="5592689" cy="7143750"/>
          </a:xfrm>
          <a:custGeom>
            <a:avLst/>
            <a:gdLst>
              <a:gd name="connsiteX0" fmla="*/ 5743575 w 5743575"/>
              <a:gd name="connsiteY0" fmla="*/ 0 h 7143750"/>
              <a:gd name="connsiteX1" fmla="*/ 3629025 w 5743575"/>
              <a:gd name="connsiteY1" fmla="*/ 942975 h 7143750"/>
              <a:gd name="connsiteX2" fmla="*/ 2571750 w 5743575"/>
              <a:gd name="connsiteY2" fmla="*/ 1971675 h 7143750"/>
              <a:gd name="connsiteX3" fmla="*/ 1285875 w 5743575"/>
              <a:gd name="connsiteY3" fmla="*/ 3886200 h 7143750"/>
              <a:gd name="connsiteX4" fmla="*/ 314325 w 5743575"/>
              <a:gd name="connsiteY4" fmla="*/ 6029325 h 7143750"/>
              <a:gd name="connsiteX5" fmla="*/ 0 w 5743575"/>
              <a:gd name="connsiteY5" fmla="*/ 7143750 h 714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575" h="7143750">
                <a:moveTo>
                  <a:pt x="5743575" y="0"/>
                </a:moveTo>
                <a:cubicBezTo>
                  <a:pt x="4950618" y="307181"/>
                  <a:pt x="4157662" y="614363"/>
                  <a:pt x="3629025" y="942975"/>
                </a:cubicBezTo>
                <a:cubicBezTo>
                  <a:pt x="3100388" y="1271587"/>
                  <a:pt x="2962275" y="1481137"/>
                  <a:pt x="2571750" y="1971675"/>
                </a:cubicBezTo>
                <a:cubicBezTo>
                  <a:pt x="2181225" y="2462213"/>
                  <a:pt x="1662113" y="3209925"/>
                  <a:pt x="1285875" y="3886200"/>
                </a:cubicBezTo>
                <a:cubicBezTo>
                  <a:pt x="909637" y="4562475"/>
                  <a:pt x="528637" y="5486400"/>
                  <a:pt x="314325" y="6029325"/>
                </a:cubicBezTo>
                <a:cubicBezTo>
                  <a:pt x="100013" y="6572250"/>
                  <a:pt x="50006" y="6858000"/>
                  <a:pt x="0" y="7143750"/>
                </a:cubicBezTo>
              </a:path>
            </a:pathLst>
          </a:custGeom>
          <a:noFill/>
          <a:ln w="635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BC7763BB-AA0F-42CB-9863-9C428F36D65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59" y="4822060"/>
            <a:ext cx="765401" cy="7654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A96F0846-1651-4B80-A355-EBF693BA01D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275" y="7009041"/>
            <a:ext cx="765401" cy="7654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1A6EC44-188A-457C-B77B-2019049D170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652" y="9235282"/>
            <a:ext cx="765401" cy="7654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C6FD6F65-4441-459B-96DA-56C9FECE5BF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606" y="9439449"/>
            <a:ext cx="765401" cy="7654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0935203F-C37C-4050-96FD-509C85AA725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38" y="8982385"/>
            <a:ext cx="765401" cy="765401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3539658-2C6D-48E6-A2AD-F3996D0A00D2}"/>
              </a:ext>
            </a:extLst>
          </p:cNvPr>
          <p:cNvGrpSpPr/>
          <p:nvPr/>
        </p:nvGrpSpPr>
        <p:grpSpPr>
          <a:xfrm>
            <a:off x="8557877" y="2381561"/>
            <a:ext cx="2261610" cy="11208561"/>
            <a:chOff x="10900620" y="2189746"/>
            <a:chExt cx="2261610" cy="11208561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0F6FAB01-4420-4EB1-8817-4B17D0FC4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2189746"/>
              <a:ext cx="2256896" cy="2256896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9777DFB4-B51E-45B4-9991-CECC497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3988937"/>
              <a:ext cx="2256896" cy="225689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5FFC01BE-01C1-491D-9582-1F98F015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5765983"/>
              <a:ext cx="2256896" cy="2256896"/>
            </a:xfrm>
            <a:prstGeom prst="rect">
              <a:avLst/>
            </a:prstGeom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794D0D9-F326-48A3-B944-44D6F9CB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7565174"/>
              <a:ext cx="2256896" cy="2256896"/>
            </a:xfrm>
            <a:prstGeom prst="rect">
              <a:avLst/>
            </a:prstGeom>
          </p:spPr>
        </p:pic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DD6779C1-8961-42A5-8BCF-3DB3BD60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9342220"/>
              <a:ext cx="2256896" cy="2256896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1887C491-48A7-4A07-AB8D-1876BBA8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11141411"/>
              <a:ext cx="2256896" cy="2256896"/>
            </a:xfrm>
            <a:prstGeom prst="rect">
              <a:avLst/>
            </a:prstGeom>
          </p:spPr>
        </p:pic>
      </p:grpSp>
      <p:pic>
        <p:nvPicPr>
          <p:cNvPr id="88" name="Imagem 87">
            <a:extLst>
              <a:ext uri="{FF2B5EF4-FFF2-40B4-BE49-F238E27FC236}">
                <a16:creationId xmlns:a16="http://schemas.microsoft.com/office/drawing/2014/main" id="{031F1C70-12F9-41FF-812A-F7B51B6E21F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62" y="2381561"/>
            <a:ext cx="2170320" cy="2170320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961D0751-2078-4471-9404-F18B8168A0EB}"/>
              </a:ext>
            </a:extLst>
          </p:cNvPr>
          <p:cNvSpPr/>
          <p:nvPr/>
        </p:nvSpPr>
        <p:spPr>
          <a:xfrm>
            <a:off x="8590636" y="11296839"/>
            <a:ext cx="2228851" cy="21961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b="1" dirty="0">
                <a:ln w="3175">
                  <a:solidFill>
                    <a:schemeClr val="tx1">
                      <a:lumMod val="50000"/>
                      <a:alpha val="80000"/>
                    </a:schemeClr>
                  </a:solidFill>
                </a:ln>
                <a:solidFill>
                  <a:schemeClr val="bg1"/>
                </a:solidFill>
              </a:rPr>
              <a:t>WAF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1B75C9D0-368A-44CA-9AB4-04C2B615ECBA}"/>
              </a:ext>
            </a:extLst>
          </p:cNvPr>
          <p:cNvGrpSpPr/>
          <p:nvPr/>
        </p:nvGrpSpPr>
        <p:grpSpPr>
          <a:xfrm>
            <a:off x="15597296" y="2702229"/>
            <a:ext cx="1620005" cy="1379874"/>
            <a:chOff x="2414119" y="5383839"/>
            <a:chExt cx="1620005" cy="1379874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B94AA6C4-0FEA-4669-A931-45D04909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119" y="5463120"/>
              <a:ext cx="1300593" cy="1300593"/>
            </a:xfrm>
            <a:prstGeom prst="rect">
              <a:avLst/>
            </a:prstGeom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6F4752C5-F7CC-4AEF-826A-715D193C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723" y="5383839"/>
              <a:ext cx="765401" cy="765401"/>
            </a:xfrm>
            <a:prstGeom prst="rect">
              <a:avLst/>
            </a:prstGeom>
          </p:spPr>
        </p:pic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172C7849-0F03-40CB-B5AD-E6B8F43AD280}"/>
              </a:ext>
            </a:extLst>
          </p:cNvPr>
          <p:cNvSpPr/>
          <p:nvPr/>
        </p:nvSpPr>
        <p:spPr>
          <a:xfrm>
            <a:off x="0" y="-5814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Picture 8" descr="Resultado de imagem para INCAPSULA logo">
            <a:extLst>
              <a:ext uri="{FF2B5EF4-FFF2-40B4-BE49-F238E27FC236}">
                <a16:creationId xmlns:a16="http://schemas.microsoft.com/office/drawing/2014/main" id="{A579D25C-0D2E-4FEF-AE8C-42CE4A01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1" y="5366165"/>
            <a:ext cx="6438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esultado de imagem para aws">
            <a:extLst>
              <a:ext uri="{FF2B5EF4-FFF2-40B4-BE49-F238E27FC236}">
                <a16:creationId xmlns:a16="http://schemas.microsoft.com/office/drawing/2014/main" id="{F874E23B-2667-49D9-953D-F09AA84A5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98" y="8385740"/>
            <a:ext cx="6623946" cy="241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9769881" y="2486026"/>
            <a:ext cx="5686429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993" y="2459548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6" y="679232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64" y="6838312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57" y="6853552"/>
            <a:ext cx="1800000" cy="1800000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13B774AA-69D5-48B9-84D5-6A054FFFB124}"/>
              </a:ext>
            </a:extLst>
          </p:cNvPr>
          <p:cNvSpPr/>
          <p:nvPr/>
        </p:nvSpPr>
        <p:spPr>
          <a:xfrm>
            <a:off x="836446" y="859232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Desenvolvedores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1EF71C-FB4C-40A9-B1F0-2FE52CD827C3}"/>
              </a:ext>
            </a:extLst>
          </p:cNvPr>
          <p:cNvGrpSpPr/>
          <p:nvPr/>
        </p:nvGrpSpPr>
        <p:grpSpPr>
          <a:xfrm>
            <a:off x="7183663" y="2310995"/>
            <a:ext cx="2261610" cy="11208561"/>
            <a:chOff x="10900620" y="2189746"/>
            <a:chExt cx="2261610" cy="11208561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D9EE904C-5BF1-4F05-849D-DE0FB324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2189746"/>
              <a:ext cx="2256896" cy="2256896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A87D2AF2-45F4-46B6-91B0-29C81D650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3988937"/>
              <a:ext cx="2256896" cy="2256896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FC88E14-BDB1-472A-88F6-6A2152C25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5765983"/>
              <a:ext cx="2256896" cy="2256896"/>
            </a:xfrm>
            <a:prstGeom prst="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C6593C89-7A97-4CE9-B85F-8D919E05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7565174"/>
              <a:ext cx="2256896" cy="2256896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387C3B74-2122-4FE8-8E7E-53F360E59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9342220"/>
              <a:ext cx="2256896" cy="2256896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AA3AF878-5008-4696-95AA-BE7D79BD8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11141411"/>
              <a:ext cx="2256896" cy="2256896"/>
            </a:xfrm>
            <a:prstGeom prst="rect">
              <a:avLst/>
            </a:prstGeom>
          </p:spPr>
        </p:pic>
      </p:grpSp>
      <p:pic>
        <p:nvPicPr>
          <p:cNvPr id="47" name="Imagem 46">
            <a:extLst>
              <a:ext uri="{FF2B5EF4-FFF2-40B4-BE49-F238E27FC236}">
                <a16:creationId xmlns:a16="http://schemas.microsoft.com/office/drawing/2014/main" id="{FC635710-F7D7-4962-A741-4D58F20CF3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8" y="2310995"/>
            <a:ext cx="2170320" cy="217032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E46CF2EB-A9C1-42C9-97C1-CDD3CB30C08B}"/>
              </a:ext>
            </a:extLst>
          </p:cNvPr>
          <p:cNvSpPr/>
          <p:nvPr/>
        </p:nvSpPr>
        <p:spPr>
          <a:xfrm>
            <a:off x="7216422" y="11226273"/>
            <a:ext cx="2228851" cy="21961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b="1" dirty="0">
                <a:ln w="3175">
                  <a:solidFill>
                    <a:schemeClr val="tx1">
                      <a:lumMod val="50000"/>
                      <a:alpha val="80000"/>
                    </a:schemeClr>
                  </a:solidFill>
                </a:ln>
                <a:solidFill>
                  <a:schemeClr val="bg1"/>
                </a:solidFill>
              </a:rPr>
              <a:t>WAF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C1A26A-342D-4C19-BEE9-551D4A150D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77" y="4479363"/>
            <a:ext cx="731804" cy="73180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25422794-4150-46F3-8588-E4B2A2CEB41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572" y="6492903"/>
            <a:ext cx="731804" cy="73180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DA37864D-3708-4DAC-892E-7D108185158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948" y="5001984"/>
            <a:ext cx="731804" cy="73180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00CB019-C51F-480C-8954-5AE1476A9B2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91" y="8144128"/>
            <a:ext cx="731804" cy="73180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D6739C20-E8FA-4F38-B349-4C22681EF5C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8" y="5887232"/>
            <a:ext cx="731804" cy="73180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AFBC4CE2-B219-4BAB-AEB0-6F3B24B85D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64" y="3996238"/>
            <a:ext cx="731804" cy="731804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CA286A3-5A9D-47E0-9697-D5BAEB0D275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204" y="7333905"/>
            <a:ext cx="731804" cy="731804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2AFB22DA-CB35-425F-83FA-39A5516BC1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98" y="8534792"/>
            <a:ext cx="731804" cy="731804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6768A90-DAC2-4128-A210-E2DBC7D0116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85" y="7795235"/>
            <a:ext cx="731804" cy="731804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32C2CF9C-3400-4C33-BE20-1BBE6770BE9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713" y="12044115"/>
            <a:ext cx="731804" cy="731804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048BC115-CD7D-4A5A-B537-926C7E34CED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374" y="10027934"/>
            <a:ext cx="731804" cy="731804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B3A0D786-A0B4-44A4-B997-F86DCBEA383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647" y="9452624"/>
            <a:ext cx="731804" cy="731804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B2A8B906-4A56-46EF-99FE-F57F8D5EAD0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081" y="10988561"/>
            <a:ext cx="731804" cy="73180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45484118-C8EC-42C8-BF8E-72DDBFA7C1C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384" y="10163836"/>
            <a:ext cx="731804" cy="73180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7D2A7E6-F7D7-4AE1-BF5A-6D232A4C05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493" y="9062221"/>
            <a:ext cx="731804" cy="73180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E14ADD32-AFE3-4989-9B05-E886E36776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580" y="11011127"/>
            <a:ext cx="731804" cy="73180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95AD9256-E9D0-4947-AFC9-0363FE713B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60" y="10393836"/>
            <a:ext cx="731804" cy="731804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2A77468A-607F-4632-9CD1-C45B25A0B02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82" y="12182525"/>
            <a:ext cx="731804" cy="731804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7A787F54-A882-4813-9248-81D641CB52A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04" y="12255321"/>
            <a:ext cx="731804" cy="731804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3EB091-DC06-4E07-A717-A099DC7CEC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95" y="5941024"/>
            <a:ext cx="731804" cy="731804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079A7AA0-F9C5-4025-A7DB-B43808B7CE2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578" y="6914047"/>
            <a:ext cx="731804" cy="731804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F5C14483-B70C-46F9-A514-C58913B7ABE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069" y="7204504"/>
            <a:ext cx="731804" cy="731804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AF14C254-A7A6-47FF-B336-6289D306DD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219" y="5593056"/>
            <a:ext cx="731804" cy="731804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95DCC36C-283C-49D4-8445-75B3F499EA3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291" y="4940405"/>
            <a:ext cx="731804" cy="731804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D3B9889C-47C8-4575-B098-008583BDE0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66" y="3140698"/>
            <a:ext cx="731804" cy="731804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43C00185-3C04-4C7E-B2CF-C6701E5EE0D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291" y="3049411"/>
            <a:ext cx="731804" cy="731804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6DB38C41-5D98-4907-98B4-FFD68A01F1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603" y="4380872"/>
            <a:ext cx="731804" cy="731804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168074FD-7259-464C-A11F-117D524A68D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62" y="9306770"/>
            <a:ext cx="731804" cy="731804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6D1D6790-8F0F-4AAB-8973-F691900CC02D}"/>
              </a:ext>
            </a:extLst>
          </p:cNvPr>
          <p:cNvGrpSpPr/>
          <p:nvPr/>
        </p:nvGrpSpPr>
        <p:grpSpPr>
          <a:xfrm>
            <a:off x="17356486" y="2890661"/>
            <a:ext cx="4021518" cy="2450032"/>
            <a:chOff x="17356486" y="2890661"/>
            <a:chExt cx="4021518" cy="245003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2FF5388-EE26-4F3A-BEDF-729CCA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3E21DB7A-3042-4681-AC66-A06D13F2B881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91ED034-DFE5-4DC7-B43C-2CF135F73EF7}"/>
              </a:ext>
            </a:extLst>
          </p:cNvPr>
          <p:cNvGrpSpPr/>
          <p:nvPr/>
        </p:nvGrpSpPr>
        <p:grpSpPr>
          <a:xfrm>
            <a:off x="19640922" y="5163957"/>
            <a:ext cx="4021518" cy="3915210"/>
            <a:chOff x="19275095" y="5992461"/>
            <a:chExt cx="4021518" cy="391521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BA7B76D-8D80-442D-8A93-F756DDCF9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7637" y="5992461"/>
              <a:ext cx="2956435" cy="2956435"/>
            </a:xfrm>
            <a:prstGeom prst="rect">
              <a:avLst/>
            </a:prstGeom>
          </p:spPr>
        </p:pic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2C0014CA-8919-4160-AC9B-FE0DB1D6CE86}"/>
                </a:ext>
              </a:extLst>
            </p:cNvPr>
            <p:cNvSpPr/>
            <p:nvPr/>
          </p:nvSpPr>
          <p:spPr>
            <a:xfrm>
              <a:off x="19275095" y="8862533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Sistema monolítico</a:t>
              </a:r>
            </a:p>
          </p:txBody>
        </p:sp>
      </p:grp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3B6714AB-E731-4EE2-8E69-61FB0C538073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15430073" y="5340693"/>
            <a:ext cx="3937172" cy="1699882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DE8D5AFA-7C53-40C8-813D-A7239B9A98DE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15456310" y="9079167"/>
            <a:ext cx="6195371" cy="2693336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210498F4-C013-4531-9A24-8278C5C94875}"/>
              </a:ext>
            </a:extLst>
          </p:cNvPr>
          <p:cNvGrpSpPr/>
          <p:nvPr/>
        </p:nvGrpSpPr>
        <p:grpSpPr>
          <a:xfrm>
            <a:off x="20071766" y="11030305"/>
            <a:ext cx="4021518" cy="2450032"/>
            <a:chOff x="17356486" y="2890661"/>
            <a:chExt cx="4021518" cy="2450032"/>
          </a:xfrm>
        </p:grpSpPr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B6211CDA-909D-4D4A-8594-408E3F1F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89599226-69EB-475C-9F10-976148F82346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2E2A1CD9-EA22-4239-BBFF-84D13BD01B12}"/>
              </a:ext>
            </a:extLst>
          </p:cNvPr>
          <p:cNvGrpSpPr/>
          <p:nvPr/>
        </p:nvGrpSpPr>
        <p:grpSpPr>
          <a:xfrm>
            <a:off x="15715544" y="7699807"/>
            <a:ext cx="4021518" cy="2450032"/>
            <a:chOff x="17356486" y="2890661"/>
            <a:chExt cx="4021518" cy="2450032"/>
          </a:xfrm>
        </p:grpSpPr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143D6745-6806-45EA-AA97-C4A37EE2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FE5E3C51-0483-414E-80A7-5B34E3A93B52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cxnSp>
        <p:nvCxnSpPr>
          <p:cNvPr id="101" name="Conector: Angulado 18">
            <a:extLst>
              <a:ext uri="{FF2B5EF4-FFF2-40B4-BE49-F238E27FC236}">
                <a16:creationId xmlns:a16="http://schemas.microsoft.com/office/drawing/2014/main" id="{7DA8C6A2-89A0-4404-BD66-B374A2CC9ECB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15456310" y="10377160"/>
            <a:ext cx="6633366" cy="65314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: Angulado 14">
            <a:extLst>
              <a:ext uri="{FF2B5EF4-FFF2-40B4-BE49-F238E27FC236}">
                <a16:creationId xmlns:a16="http://schemas.microsoft.com/office/drawing/2014/main" id="{1F98A3A2-21CC-46B9-8F34-031534256D41}"/>
              </a:ext>
            </a:extLst>
          </p:cNvPr>
          <p:cNvCxnSpPr>
            <a:cxnSpLocks/>
            <a:endCxn id="96" idx="3"/>
          </p:cNvCxnSpPr>
          <p:nvPr/>
        </p:nvCxnSpPr>
        <p:spPr>
          <a:xfrm rot="16200000" flipV="1">
            <a:off x="18299228" y="8641588"/>
            <a:ext cx="3266781" cy="2890773"/>
          </a:xfrm>
          <a:prstGeom prst="curvedConnector2">
            <a:avLst/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: Angulado 14">
            <a:extLst>
              <a:ext uri="{FF2B5EF4-FFF2-40B4-BE49-F238E27FC236}">
                <a16:creationId xmlns:a16="http://schemas.microsoft.com/office/drawing/2014/main" id="{530CF9BE-7BB3-4F92-946A-9883C861581D}"/>
              </a:ext>
            </a:extLst>
          </p:cNvPr>
          <p:cNvCxnSpPr>
            <a:cxnSpLocks/>
            <a:stCxn id="7" idx="1"/>
            <a:endCxn id="96" idx="1"/>
          </p:cNvCxnSpPr>
          <p:nvPr/>
        </p:nvCxnSpPr>
        <p:spPr>
          <a:xfrm rot="10800000" flipV="1">
            <a:off x="16979677" y="3644438"/>
            <a:ext cx="1640942" cy="4809146"/>
          </a:xfrm>
          <a:prstGeom prst="curvedConnector3">
            <a:avLst>
              <a:gd name="adj1" fmla="val 113931"/>
            </a:avLst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: Angulado 14">
            <a:extLst>
              <a:ext uri="{FF2B5EF4-FFF2-40B4-BE49-F238E27FC236}">
                <a16:creationId xmlns:a16="http://schemas.microsoft.com/office/drawing/2014/main" id="{9889952D-CB43-4C86-8568-04BF938EE157}"/>
              </a:ext>
            </a:extLst>
          </p:cNvPr>
          <p:cNvCxnSpPr>
            <a:cxnSpLocks/>
            <a:stCxn id="92" idx="3"/>
            <a:endCxn id="7" idx="3"/>
          </p:cNvCxnSpPr>
          <p:nvPr/>
        </p:nvCxnSpPr>
        <p:spPr>
          <a:xfrm flipH="1" flipV="1">
            <a:off x="20128173" y="3644438"/>
            <a:ext cx="2715280" cy="8139644"/>
          </a:xfrm>
          <a:prstGeom prst="curvedConnector3">
            <a:avLst>
              <a:gd name="adj1" fmla="val -44076"/>
            </a:avLst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63">
            <a:extLst>
              <a:ext uri="{FF2B5EF4-FFF2-40B4-BE49-F238E27FC236}">
                <a16:creationId xmlns:a16="http://schemas.microsoft.com/office/drawing/2014/main" id="{43E9FD36-37E2-4FC8-936A-DACFEE51A9DB}"/>
              </a:ext>
            </a:extLst>
          </p:cNvPr>
          <p:cNvSpPr txBox="1"/>
          <p:nvPr/>
        </p:nvSpPr>
        <p:spPr>
          <a:xfrm>
            <a:off x="1565721" y="397514"/>
            <a:ext cx="1831783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FUTURO </a:t>
            </a:r>
            <a:r>
              <a:rPr kumimoji="0" lang="en-US" sz="540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(TO-BE) – 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FUTURO (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TO-BE)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 APPLICATION PROGRAMMING INTERFACE MANAGEMENT PLATFORM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04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604" y="8466819"/>
            <a:ext cx="1861399" cy="1861399"/>
          </a:xfrm>
          <a:prstGeom prst="rect">
            <a:avLst/>
          </a:prstGeom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F68AA52-E203-464C-93F2-481AADD4D2DA}"/>
              </a:ext>
            </a:extLst>
          </p:cNvPr>
          <p:cNvCxnSpPr>
            <a:cxnSpLocks/>
            <a:stCxn id="41" idx="1"/>
            <a:endCxn id="1046" idx="2"/>
          </p:cNvCxnSpPr>
          <p:nvPr/>
        </p:nvCxnSpPr>
        <p:spPr>
          <a:xfrm rot="10800000">
            <a:off x="11194698" y="4880289"/>
            <a:ext cx="9395373" cy="1645085"/>
          </a:xfrm>
          <a:prstGeom prst="curvedConnector2">
            <a:avLst/>
          </a:prstGeom>
          <a:ln w="47625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8">
            <a:extLst>
              <a:ext uri="{FF2B5EF4-FFF2-40B4-BE49-F238E27FC236}">
                <a16:creationId xmlns:a16="http://schemas.microsoft.com/office/drawing/2014/main" id="{FEA3BB64-D834-4608-A750-DD1C66C1DBA9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12950947" y="4499478"/>
            <a:ext cx="7639122" cy="7673631"/>
          </a:xfrm>
          <a:prstGeom prst="curvedConnector2">
            <a:avLst/>
          </a:prstGeom>
          <a:ln w="47625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070" y="5972406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069" y="11620141"/>
            <a:ext cx="1105933" cy="1105933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13" y="6744323"/>
            <a:ext cx="7029919" cy="25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5F87C2E-CD5B-46B8-A090-6BCFE1DBF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0080CF4B-133D-4BB5-AE1F-624F3F1C391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BB2C2C0-CCD8-4102-9E2A-09CECFBC8173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3" name="Picture 18" descr="Resultado de imagem para jenkins">
            <a:extLst>
              <a:ext uri="{FF2B5EF4-FFF2-40B4-BE49-F238E27FC236}">
                <a16:creationId xmlns:a16="http://schemas.microsoft.com/office/drawing/2014/main" id="{3A70CF4D-1DB7-4C7E-90A0-B6DBC7B7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esultado de imagem para sonar code">
            <a:extLst>
              <a:ext uri="{FF2B5EF4-FFF2-40B4-BE49-F238E27FC236}">
                <a16:creationId xmlns:a16="http://schemas.microsoft.com/office/drawing/2014/main" id="{60082449-68FE-4B24-BD5A-D11A7CA2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3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9 -0.00057 L -0.0239 -0.00057 C -0.02754 0.00024 -0.03119 0.0007 -0.03484 0.00162 C -0.03686 0.00209 -0.03881 0.00382 -0.04089 0.00382 C -0.06303 0.00382 -0.08524 0.00232 -0.10745 0.00162 C -0.12373 -0.0177 -0.10745 -4.44444E-6 -0.15583 -0.00694 C -0.16072 -0.00763 -0.16547 -0.01006 -0.17035 -0.01134 C -0.17394 -0.01215 -0.17758 -0.01273 -0.18123 -0.01342 C -0.19009 -0.01863 -0.17856 -0.01238 -0.19575 -0.0177 C -0.2218 -0.02592 -0.18598 -0.01886 -0.21874 -0.02419 C -0.25579 -0.03738 -0.19744 -0.01713 -0.25019 -0.03275 C -0.25592 -0.03449 -0.26146 -0.03784 -0.26712 -0.03923 C -0.27357 -0.04074 -0.28008 -0.04062 -0.28653 -0.04143 L -0.30346 -0.04351 C -0.30711 -0.04409 -0.31075 -0.0449 -0.31434 -0.04571 C -0.32567 -0.04814 -0.32046 -0.04768 -0.33251 -0.05 C -0.35191 -0.05358 -0.33941 -0.05023 -0.35308 -0.05428 C -0.35426 -0.05497 -0.35543 -0.0559 -0.35673 -0.05648 C -0.36005 -0.05775 -0.36435 -0.05787 -0.36761 -0.06076 C -0.36949 -0.06238 -0.37477 -0.06979 -0.37607 -0.07141 C -0.37724 -0.07291 -0.37842 -0.07465 -0.37972 -0.07581 C -0.38968 -0.08472 -0.37653 -0.0699 -0.38695 -0.08217 C -0.38734 -0.08437 -0.38727 -0.08703 -0.38818 -0.08865 C -0.3891 -0.09027 -0.39066 -0.08969 -0.39177 -0.09085 C -0.39763 -0.09652 -0.39737 -0.09641 -0.40023 -0.1015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54 -0.0037 L -0.02754 -0.0037 C -0.05385 -0.014 -0.02865 -0.00532 -0.08081 -0.01007 C -0.08251 -0.0103 -0.084 -0.01169 -0.08563 -0.01227 C -0.08954 -0.01366 -0.0967 -0.01458 -0.10015 -0.01875 C -0.10139 -0.02014 -0.1025 -0.02187 -0.1038 -0.02303 C -0.10497 -0.02407 -0.10621 -0.02454 -0.10745 -0.02512 C -0.10901 -0.02593 -0.11064 -0.02674 -0.11227 -0.02731 C -0.1163 -0.02882 -0.12047 -0.02928 -0.12438 -0.0316 C -0.12959 -0.03472 -0.12679 -0.03322 -0.13284 -0.03588 C -0.13525 -0.03808 -0.13753 -0.04074 -0.14007 -0.04236 C -0.14203 -0.04363 -0.14424 -0.04317 -0.14613 -0.04456 C -0.1475 -0.04537 -0.14847 -0.04769 -0.14978 -0.04884 C -0.15095 -0.04988 -0.15218 -0.05035 -0.15342 -0.05093 C -0.15739 -0.05301 -0.16013 -0.05382 -0.1643 -0.05521 C -0.16593 -0.05671 -0.16762 -0.05787 -0.16912 -0.05961 C -0.17166 -0.06227 -0.17381 -0.06586 -0.17641 -0.06817 C -0.18025 -0.07153 -0.18559 -0.07593 -0.18852 -0.08113 C -0.19914 -0.09988 -0.18566 -0.07685 -0.19575 -0.09178 C -0.20715 -0.10868 -0.18833 -0.08519 -0.20663 -0.10683 L -0.21757 -0.11979 L -0.22115 -0.12407 L -0.22479 -0.12836 C -0.22655 -0.13762 -0.22694 -0.14201 -0.22961 -0.14988 C -0.23111 -0.15428 -0.23241 -0.15914 -0.2345 -0.16285 C -0.23567 -0.16493 -0.23704 -0.1669 -0.23814 -0.16921 C -0.24316 -0.17998 -0.23749 -0.17211 -0.24414 -0.17998 C -0.24628 -0.19132 -0.24394 -0.18218 -0.24902 -0.19294 C -0.25742 -0.21088 -0.24446 -0.18692 -0.25508 -0.20579 C -0.25794 -0.22118 -0.25384 -0.20266 -0.2599 -0.21875 C -0.26061 -0.2206 -0.26048 -0.22326 -0.26113 -0.22523 C -0.26211 -0.22824 -0.26361 -0.2309 -0.26471 -0.2338 C -0.2709 -0.24942 -0.26686 -0.24352 -0.27318 -0.25104 C -0.27455 -0.25822 -0.27442 -0.25856 -0.27683 -0.26609 C -0.27826 -0.27049 -0.28132 -0.27743 -0.28288 -0.28113 C -0.28607 -0.30382 -0.28171 -0.27708 -0.28653 -0.29618 C -0.28757 -0.30035 -0.28816 -0.30475 -0.28894 -0.30903 L -0.29135 -0.32199 C -0.29174 -0.32558 -0.29187 -0.32928 -0.29259 -0.33275 C -0.29311 -0.33519 -0.29441 -0.33681 -0.295 -0.33924 C -0.29604 -0.34329 -0.29597 -0.34826 -0.29741 -0.35208 C -0.29819 -0.35428 -0.29923 -0.35613 -0.29981 -0.35856 C -0.30561 -0.3816 -0.29916 -0.36331 -0.30463 -0.37789 C -0.30489 -0.37986 -0.30646 -0.39456 -0.30711 -0.39722 C -0.30763 -0.39965 -0.30867 -0.4015 -0.30952 -0.4037 C -0.30978 -0.40567 -0.31115 -0.4162 -0.31193 -0.41875 C -0.31336 -0.42326 -0.31583 -0.42674 -0.31675 -0.43171 L -0.31916 -0.44456 C -0.31961 -0.44676 -0.32007 -0.44884 -0.32039 -0.45104 L -0.3228 -0.46817 C -0.32319 -0.47106 -0.32378 -0.47396 -0.32404 -0.47685 C -0.32554 -0.49549 -0.32469 -0.48692 -0.32645 -0.50266 L -0.32762 -0.5456 " pathEditMode="relative" ptsTypes="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9769881" y="2486026"/>
            <a:ext cx="5686429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993" y="2459548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93844BB-9625-4D32-8103-34565D1EE7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6" y="6792322"/>
            <a:ext cx="1800000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CB57C4-4C02-4AF7-8F19-D7562C3784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6" y="2621519"/>
            <a:ext cx="1800000" cy="18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B6B7A39-AF59-4194-A8D7-E03234D43C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5" y="10963125"/>
            <a:ext cx="1800000" cy="1800000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1EF71C-FB4C-40A9-B1F0-2FE52CD827C3}"/>
              </a:ext>
            </a:extLst>
          </p:cNvPr>
          <p:cNvGrpSpPr/>
          <p:nvPr/>
        </p:nvGrpSpPr>
        <p:grpSpPr>
          <a:xfrm>
            <a:off x="7183663" y="2310995"/>
            <a:ext cx="2261610" cy="11208561"/>
            <a:chOff x="10900620" y="2189746"/>
            <a:chExt cx="2261610" cy="11208561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D9EE904C-5BF1-4F05-849D-DE0FB324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2189746"/>
              <a:ext cx="2256896" cy="2256896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A87D2AF2-45F4-46B6-91B0-29C81D650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20" y="3988937"/>
              <a:ext cx="2256896" cy="2256896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FC88E14-BDB1-472A-88F6-6A2152C25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5765983"/>
              <a:ext cx="2256896" cy="2256896"/>
            </a:xfrm>
            <a:prstGeom prst="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C6593C89-7A97-4CE9-B85F-8D919E05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7565174"/>
              <a:ext cx="2256896" cy="2256896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387C3B74-2122-4FE8-8E7E-53F360E59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9342220"/>
              <a:ext cx="2256896" cy="2256896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AA3AF878-5008-4696-95AA-BE7D79BD8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5334" y="11141411"/>
              <a:ext cx="2256896" cy="2256896"/>
            </a:xfrm>
            <a:prstGeom prst="rect">
              <a:avLst/>
            </a:prstGeom>
          </p:spPr>
        </p:pic>
      </p:grpSp>
      <p:pic>
        <p:nvPicPr>
          <p:cNvPr id="47" name="Imagem 46">
            <a:extLst>
              <a:ext uri="{FF2B5EF4-FFF2-40B4-BE49-F238E27FC236}">
                <a16:creationId xmlns:a16="http://schemas.microsoft.com/office/drawing/2014/main" id="{FC635710-F7D7-4962-A741-4D58F20CF3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8" y="2310995"/>
            <a:ext cx="2170320" cy="217032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E46CF2EB-A9C1-42C9-97C1-CDD3CB30C08B}"/>
              </a:ext>
            </a:extLst>
          </p:cNvPr>
          <p:cNvSpPr/>
          <p:nvPr/>
        </p:nvSpPr>
        <p:spPr>
          <a:xfrm>
            <a:off x="7216422" y="11226273"/>
            <a:ext cx="2228851" cy="21961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b="1" dirty="0">
                <a:ln w="3175">
                  <a:solidFill>
                    <a:schemeClr val="tx1">
                      <a:lumMod val="50000"/>
                      <a:alpha val="80000"/>
                    </a:schemeClr>
                  </a:solidFill>
                </a:ln>
                <a:solidFill>
                  <a:schemeClr val="bg1"/>
                </a:solidFill>
              </a:rPr>
              <a:t>WAF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C1A26A-342D-4C19-BEE9-551D4A150D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77" y="4479363"/>
            <a:ext cx="731804" cy="73180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25422794-4150-46F3-8588-E4B2A2CEB41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572" y="6492903"/>
            <a:ext cx="731804" cy="73180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DA37864D-3708-4DAC-892E-7D108185158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948" y="5001984"/>
            <a:ext cx="731804" cy="73180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00CB019-C51F-480C-8954-5AE1476A9B2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91" y="8144128"/>
            <a:ext cx="731804" cy="73180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D6739C20-E8FA-4F38-B349-4C22681EF5C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8" y="5887232"/>
            <a:ext cx="731804" cy="73180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AFBC4CE2-B219-4BAB-AEB0-6F3B24B85D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64" y="3996238"/>
            <a:ext cx="731804" cy="731804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CA286A3-5A9D-47E0-9697-D5BAEB0D275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204" y="7333905"/>
            <a:ext cx="731804" cy="731804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2AFB22DA-CB35-425F-83FA-39A5516BC1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98" y="8534792"/>
            <a:ext cx="731804" cy="731804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6768A90-DAC2-4128-A210-E2DBC7D0116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85" y="7795235"/>
            <a:ext cx="731804" cy="731804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32C2CF9C-3400-4C33-BE20-1BBE6770BE9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713" y="12044115"/>
            <a:ext cx="731804" cy="731804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048BC115-CD7D-4A5A-B537-926C7E34CED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374" y="10027934"/>
            <a:ext cx="731804" cy="731804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B3A0D786-A0B4-44A4-B997-F86DCBEA383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647" y="9452624"/>
            <a:ext cx="731804" cy="731804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B2A8B906-4A56-46EF-99FE-F57F8D5EAD0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081" y="10988561"/>
            <a:ext cx="731804" cy="73180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45484118-C8EC-42C8-BF8E-72DDBFA7C1C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384" y="10163836"/>
            <a:ext cx="731804" cy="73180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7D2A7E6-F7D7-4AE1-BF5A-6D232A4C05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493" y="9062221"/>
            <a:ext cx="731804" cy="73180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E14ADD32-AFE3-4989-9B05-E886E36776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580" y="11011127"/>
            <a:ext cx="731804" cy="73180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95AD9256-E9D0-4947-AFC9-0363FE713B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60" y="10393836"/>
            <a:ext cx="731804" cy="731804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2A77468A-607F-4632-9CD1-C45B25A0B02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82" y="12182525"/>
            <a:ext cx="731804" cy="731804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7A787F54-A882-4813-9248-81D641CB52A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04" y="12255321"/>
            <a:ext cx="731804" cy="731804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3EB091-DC06-4E07-A717-A099DC7CEC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95" y="5941024"/>
            <a:ext cx="731804" cy="731804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079A7AA0-F9C5-4025-A7DB-B43808B7CE2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578" y="6914047"/>
            <a:ext cx="731804" cy="731804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F5C14483-B70C-46F9-A514-C58913B7ABE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069" y="7204504"/>
            <a:ext cx="731804" cy="731804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AF14C254-A7A6-47FF-B336-6289D306DD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219" y="5593056"/>
            <a:ext cx="731804" cy="731804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95DCC36C-283C-49D4-8445-75B3F499EA3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291" y="4940405"/>
            <a:ext cx="731804" cy="731804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D3B9889C-47C8-4575-B098-008583BDE0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66" y="3140698"/>
            <a:ext cx="731804" cy="731804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43C00185-3C04-4C7E-B2CF-C6701E5EE0D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291" y="3049411"/>
            <a:ext cx="731804" cy="731804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6DB38C41-5D98-4907-98B4-FFD68A01F1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603" y="4380872"/>
            <a:ext cx="731804" cy="731804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168074FD-7259-464C-A11F-117D524A68D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62" y="9306770"/>
            <a:ext cx="731804" cy="73180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383684-4FA6-4FD1-B0AF-F073B8D0C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26" y="3264383"/>
            <a:ext cx="1821418" cy="18214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C53023-A35F-4F5B-A3EA-AFBC395EC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44" y="7452725"/>
            <a:ext cx="1821600" cy="18216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E3FBD01-7EF4-4FFE-B499-BF846E68A7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44" y="11591076"/>
            <a:ext cx="1821600" cy="1821600"/>
          </a:xfrm>
          <a:prstGeom prst="rect">
            <a:avLst/>
          </a:prstGeom>
        </p:spPr>
      </p:pic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C8F94D35-095A-4564-9F9F-E778C7AFB187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3729342" y="2428622"/>
            <a:ext cx="1454833" cy="544062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: Angulado 17">
            <a:extLst>
              <a:ext uri="{FF2B5EF4-FFF2-40B4-BE49-F238E27FC236}">
                <a16:creationId xmlns:a16="http://schemas.microsoft.com/office/drawing/2014/main" id="{4C2CE78A-1CAF-4F4E-AB8B-B38C395FC1CC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3757029" y="6571738"/>
            <a:ext cx="1399459" cy="544062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: Angulado 17">
            <a:extLst>
              <a:ext uri="{FF2B5EF4-FFF2-40B4-BE49-F238E27FC236}">
                <a16:creationId xmlns:a16="http://schemas.microsoft.com/office/drawing/2014/main" id="{DCB18D12-8081-46D7-82A8-6F6DDFE98724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2953806" y="6733266"/>
            <a:ext cx="3019669" cy="5440050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B8D49826-225F-4185-8C29-14FC882247C8}"/>
              </a:ext>
            </a:extLst>
          </p:cNvPr>
          <p:cNvGrpSpPr/>
          <p:nvPr/>
        </p:nvGrpSpPr>
        <p:grpSpPr>
          <a:xfrm>
            <a:off x="17356486" y="2890661"/>
            <a:ext cx="4021518" cy="2450032"/>
            <a:chOff x="17356486" y="2890661"/>
            <a:chExt cx="4021518" cy="2450032"/>
          </a:xfrm>
        </p:grpSpPr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4439311-533E-48FA-83DA-C5E92734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C4AB3E2-5548-4AAF-AFDC-6765DCF5048F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6EE863F9-EF78-49C6-88FC-CB2D67FE86AE}"/>
              </a:ext>
            </a:extLst>
          </p:cNvPr>
          <p:cNvGrpSpPr/>
          <p:nvPr/>
        </p:nvGrpSpPr>
        <p:grpSpPr>
          <a:xfrm>
            <a:off x="19640922" y="5163957"/>
            <a:ext cx="4021518" cy="3915210"/>
            <a:chOff x="19275095" y="5992461"/>
            <a:chExt cx="4021518" cy="3915210"/>
          </a:xfrm>
        </p:grpSpPr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53C1E4EF-5690-4571-A001-C38ECECA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7637" y="5992461"/>
              <a:ext cx="2956435" cy="2956435"/>
            </a:xfrm>
            <a:prstGeom prst="rect">
              <a:avLst/>
            </a:prstGeom>
          </p:spPr>
        </p:pic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7C5EC407-B461-41A9-BF37-272110D013DC}"/>
                </a:ext>
              </a:extLst>
            </p:cNvPr>
            <p:cNvSpPr/>
            <p:nvPr/>
          </p:nvSpPr>
          <p:spPr>
            <a:xfrm>
              <a:off x="19275095" y="8862533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Sistema monolítico</a:t>
              </a:r>
            </a:p>
          </p:txBody>
        </p:sp>
      </p:grpSp>
      <p:cxnSp>
        <p:nvCxnSpPr>
          <p:cNvPr id="113" name="Conector: Angulado 14">
            <a:extLst>
              <a:ext uri="{FF2B5EF4-FFF2-40B4-BE49-F238E27FC236}">
                <a16:creationId xmlns:a16="http://schemas.microsoft.com/office/drawing/2014/main" id="{E54F749F-EFAE-457D-AFEB-2C0BC6D97749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5430073" y="5340693"/>
            <a:ext cx="3937172" cy="1699882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Angulado 18">
            <a:extLst>
              <a:ext uri="{FF2B5EF4-FFF2-40B4-BE49-F238E27FC236}">
                <a16:creationId xmlns:a16="http://schemas.microsoft.com/office/drawing/2014/main" id="{C394E899-E7A6-44C1-BE12-45F6BBBD83DF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15456310" y="9079167"/>
            <a:ext cx="6195371" cy="2693336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05DD04C1-B8B4-462C-BF72-9FE3774CB9A5}"/>
              </a:ext>
            </a:extLst>
          </p:cNvPr>
          <p:cNvGrpSpPr/>
          <p:nvPr/>
        </p:nvGrpSpPr>
        <p:grpSpPr>
          <a:xfrm>
            <a:off x="20071766" y="11030305"/>
            <a:ext cx="4021518" cy="2450032"/>
            <a:chOff x="17356486" y="2890661"/>
            <a:chExt cx="4021518" cy="2450032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900BA4E-E174-4EE9-B453-798E97D2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FE669975-0268-4226-99CF-E79BBFB6E2C8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A023A25E-571F-4C44-9E9C-6E3CCF8C27E8}"/>
              </a:ext>
            </a:extLst>
          </p:cNvPr>
          <p:cNvGrpSpPr/>
          <p:nvPr/>
        </p:nvGrpSpPr>
        <p:grpSpPr>
          <a:xfrm>
            <a:off x="15715544" y="7699807"/>
            <a:ext cx="4021518" cy="2450032"/>
            <a:chOff x="17356486" y="2890661"/>
            <a:chExt cx="4021518" cy="2450032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2FF69A7F-5834-4FBB-867F-393B7943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619" y="2890661"/>
              <a:ext cx="1507554" cy="1507554"/>
            </a:xfrm>
            <a:prstGeom prst="rect">
              <a:avLst/>
            </a:prstGeom>
          </p:spPr>
        </p:pic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B32044E6-B5BB-4785-8E68-8E1C1649D4E9}"/>
                </a:ext>
              </a:extLst>
            </p:cNvPr>
            <p:cNvSpPr/>
            <p:nvPr/>
          </p:nvSpPr>
          <p:spPr>
            <a:xfrm>
              <a:off x="17356486" y="429555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Micro serviço</a:t>
              </a:r>
            </a:p>
          </p:txBody>
        </p:sp>
      </p:grpSp>
      <p:cxnSp>
        <p:nvCxnSpPr>
          <p:cNvPr id="122" name="Conector: Angulado 18">
            <a:extLst>
              <a:ext uri="{FF2B5EF4-FFF2-40B4-BE49-F238E27FC236}">
                <a16:creationId xmlns:a16="http://schemas.microsoft.com/office/drawing/2014/main" id="{6C99CA83-3D0F-4373-B42F-F12AA99D4AC8}"/>
              </a:ext>
            </a:extLst>
          </p:cNvPr>
          <p:cNvCxnSpPr>
            <a:cxnSpLocks/>
            <a:endCxn id="117" idx="0"/>
          </p:cNvCxnSpPr>
          <p:nvPr/>
        </p:nvCxnSpPr>
        <p:spPr>
          <a:xfrm>
            <a:off x="15456310" y="10377160"/>
            <a:ext cx="6633366" cy="653145"/>
          </a:xfrm>
          <a:prstGeom prst="curvedConnector2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: Angulado 14">
            <a:extLst>
              <a:ext uri="{FF2B5EF4-FFF2-40B4-BE49-F238E27FC236}">
                <a16:creationId xmlns:a16="http://schemas.microsoft.com/office/drawing/2014/main" id="{1F069998-F699-4273-AECB-4DEB90300383}"/>
              </a:ext>
            </a:extLst>
          </p:cNvPr>
          <p:cNvCxnSpPr>
            <a:cxnSpLocks/>
            <a:endCxn id="120" idx="3"/>
          </p:cNvCxnSpPr>
          <p:nvPr/>
        </p:nvCxnSpPr>
        <p:spPr>
          <a:xfrm rot="16200000" flipV="1">
            <a:off x="18299228" y="8641588"/>
            <a:ext cx="3266781" cy="2890773"/>
          </a:xfrm>
          <a:prstGeom prst="curvedConnector2">
            <a:avLst/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: Angulado 14">
            <a:extLst>
              <a:ext uri="{FF2B5EF4-FFF2-40B4-BE49-F238E27FC236}">
                <a16:creationId xmlns:a16="http://schemas.microsoft.com/office/drawing/2014/main" id="{2B027976-4C50-4380-A1C3-97EB53D1B448}"/>
              </a:ext>
            </a:extLst>
          </p:cNvPr>
          <p:cNvCxnSpPr>
            <a:cxnSpLocks/>
            <a:stCxn id="105" idx="1"/>
            <a:endCxn id="120" idx="1"/>
          </p:cNvCxnSpPr>
          <p:nvPr/>
        </p:nvCxnSpPr>
        <p:spPr>
          <a:xfrm rot="10800000" flipV="1">
            <a:off x="16979677" y="3644438"/>
            <a:ext cx="1640942" cy="4809146"/>
          </a:xfrm>
          <a:prstGeom prst="curvedConnector3">
            <a:avLst>
              <a:gd name="adj1" fmla="val 113931"/>
            </a:avLst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Angulado 14">
            <a:extLst>
              <a:ext uri="{FF2B5EF4-FFF2-40B4-BE49-F238E27FC236}">
                <a16:creationId xmlns:a16="http://schemas.microsoft.com/office/drawing/2014/main" id="{856317ED-6BAE-41E5-8DC5-7035AEA5053E}"/>
              </a:ext>
            </a:extLst>
          </p:cNvPr>
          <p:cNvCxnSpPr>
            <a:cxnSpLocks/>
            <a:stCxn id="117" idx="3"/>
            <a:endCxn id="105" idx="3"/>
          </p:cNvCxnSpPr>
          <p:nvPr/>
        </p:nvCxnSpPr>
        <p:spPr>
          <a:xfrm flipH="1" flipV="1">
            <a:off x="20128173" y="3644438"/>
            <a:ext cx="2715280" cy="8139644"/>
          </a:xfrm>
          <a:prstGeom prst="curvedConnector3">
            <a:avLst>
              <a:gd name="adj1" fmla="val -44076"/>
            </a:avLst>
          </a:prstGeom>
          <a:ln w="50800">
            <a:solidFill>
              <a:srgbClr val="ABAC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63">
            <a:extLst>
              <a:ext uri="{FF2B5EF4-FFF2-40B4-BE49-F238E27FC236}">
                <a16:creationId xmlns:a16="http://schemas.microsoft.com/office/drawing/2014/main" id="{36DCD41B-8340-47F3-AA72-E95D9A054630}"/>
              </a:ext>
            </a:extLst>
          </p:cNvPr>
          <p:cNvSpPr txBox="1"/>
          <p:nvPr/>
        </p:nvSpPr>
        <p:spPr>
          <a:xfrm>
            <a:off x="1565721" y="397514"/>
            <a:ext cx="1831783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FUTURO </a:t>
            </a:r>
            <a:r>
              <a:rPr kumimoji="0" lang="en-US" sz="540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(TO-BE) – API MANAGEMENT PLATFORM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FUTURO (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TO-BE)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-</a:t>
            </a:r>
            <a:r>
              <a:rPr lang="en-US" sz="2800" i="1" dirty="0">
                <a:solidFill>
                  <a:srgbClr val="737572"/>
                </a:solidFill>
                <a:latin typeface="Lato Light"/>
                <a:cs typeface="Lato Light"/>
              </a:rPr>
              <a:t> APPLICATION PROGRAMMING INTERFACE MANAGEMENT PLATFORM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149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6144297" y="5902688"/>
            <a:ext cx="2125509" cy="2087349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5685221" y="7864016"/>
            <a:ext cx="2188934" cy="1899815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4011523" y="7425117"/>
            <a:ext cx="1905781" cy="2168641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4182968" y="5724385"/>
            <a:ext cx="2168227" cy="1899822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DE866077-EA9A-47CF-9B58-6B7A14C5E7A2}"/>
              </a:ext>
            </a:extLst>
          </p:cNvPr>
          <p:cNvGrpSpPr/>
          <p:nvPr/>
        </p:nvGrpSpPr>
        <p:grpSpPr>
          <a:xfrm>
            <a:off x="2627301" y="4367458"/>
            <a:ext cx="7285029" cy="3582123"/>
            <a:chOff x="2627301" y="4367458"/>
            <a:chExt cx="7285029" cy="3582123"/>
          </a:xfrm>
        </p:grpSpPr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2F7C6E58-7D15-45EE-9DC8-4D2F2F087925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213" name="Shape 1725">
                <a:extLst>
                  <a:ext uri="{FF2B5EF4-FFF2-40B4-BE49-F238E27FC236}">
                    <a16:creationId xmlns:a16="http://schemas.microsoft.com/office/drawing/2014/main" id="{8D61C490-C008-4FE1-B511-20E5A317D06D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42" name="Seta: para a Direita 241">
                <a:extLst>
                  <a:ext uri="{FF2B5EF4-FFF2-40B4-BE49-F238E27FC236}">
                    <a16:creationId xmlns:a16="http://schemas.microsoft.com/office/drawing/2014/main" id="{A4BF6C92-D5AF-48F6-9F04-AF61C11FB100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2" name="Retângulo 251">
              <a:extLst>
                <a:ext uri="{FF2B5EF4-FFF2-40B4-BE49-F238E27FC236}">
                  <a16:creationId xmlns:a16="http://schemas.microsoft.com/office/drawing/2014/main" id="{078013AA-851E-4519-9726-5B0D88C1FDD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70056DA0-3819-49F1-9221-E6BF02312B96}"/>
              </a:ext>
            </a:extLst>
          </p:cNvPr>
          <p:cNvGrpSpPr/>
          <p:nvPr/>
        </p:nvGrpSpPr>
        <p:grpSpPr>
          <a:xfrm>
            <a:off x="2313284" y="7188006"/>
            <a:ext cx="7092630" cy="3977439"/>
            <a:chOff x="2313284" y="7188006"/>
            <a:chExt cx="7092630" cy="3977439"/>
          </a:xfrm>
        </p:grpSpPr>
        <p:sp>
          <p:nvSpPr>
            <p:cNvPr id="212" name="Shape 1724">
              <a:extLst>
                <a:ext uri="{FF2B5EF4-FFF2-40B4-BE49-F238E27FC236}">
                  <a16:creationId xmlns:a16="http://schemas.microsoft.com/office/drawing/2014/main" id="{F1FF8982-3E12-4E69-B197-299D77C7D498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3" name="Retângulo 252">
              <a:extLst>
                <a:ext uri="{FF2B5EF4-FFF2-40B4-BE49-F238E27FC236}">
                  <a16:creationId xmlns:a16="http://schemas.microsoft.com/office/drawing/2014/main" id="{B06F09AD-7CBC-4403-BDB4-9D59B080BAC9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51" name="Agrupar 1050">
            <a:extLst>
              <a:ext uri="{FF2B5EF4-FFF2-40B4-BE49-F238E27FC236}">
                <a16:creationId xmlns:a16="http://schemas.microsoft.com/office/drawing/2014/main" id="{7C772863-F4C0-4FFC-AFE9-4EF2CC903FF4}"/>
              </a:ext>
            </a:extLst>
          </p:cNvPr>
          <p:cNvGrpSpPr/>
          <p:nvPr/>
        </p:nvGrpSpPr>
        <p:grpSpPr>
          <a:xfrm>
            <a:off x="8759908" y="7897342"/>
            <a:ext cx="2225720" cy="3394463"/>
            <a:chOff x="8759908" y="7897342"/>
            <a:chExt cx="2225720" cy="3394463"/>
          </a:xfrm>
        </p:grpSpPr>
        <p:sp>
          <p:nvSpPr>
            <p:cNvPr id="222" name="Shape 1845">
              <a:extLst>
                <a:ext uri="{FF2B5EF4-FFF2-40B4-BE49-F238E27FC236}">
                  <a16:creationId xmlns:a16="http://schemas.microsoft.com/office/drawing/2014/main" id="{E5BD66F0-6CD7-4287-9C92-E30EB1241C7E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4" name="Retângulo 253">
              <a:extLst>
                <a:ext uri="{FF2B5EF4-FFF2-40B4-BE49-F238E27FC236}">
                  <a16:creationId xmlns:a16="http://schemas.microsoft.com/office/drawing/2014/main" id="{A976887D-C9C5-4610-8D87-5A11BC552F5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7AF947DA-4AAC-4E06-87A1-F6EB6CC4588D}"/>
              </a:ext>
            </a:extLst>
          </p:cNvPr>
          <p:cNvGrpSpPr/>
          <p:nvPr/>
        </p:nvGrpSpPr>
        <p:grpSpPr>
          <a:xfrm>
            <a:off x="2493748" y="10475096"/>
            <a:ext cx="6648200" cy="2405765"/>
            <a:chOff x="2493748" y="10475096"/>
            <a:chExt cx="6648200" cy="2405765"/>
          </a:xfrm>
        </p:grpSpPr>
        <p:sp>
          <p:nvSpPr>
            <p:cNvPr id="225" name="Shape 1848">
              <a:extLst>
                <a:ext uri="{FF2B5EF4-FFF2-40B4-BE49-F238E27FC236}">
                  <a16:creationId xmlns:a16="http://schemas.microsoft.com/office/drawing/2014/main" id="{1EDB0923-2B14-4A86-907C-CA53BCCD550A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8" name="Shape 1851">
              <a:extLst>
                <a:ext uri="{FF2B5EF4-FFF2-40B4-BE49-F238E27FC236}">
                  <a16:creationId xmlns:a16="http://schemas.microsoft.com/office/drawing/2014/main" id="{F35E9460-E843-423E-A945-963F3766195E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5" name="Retângulo 254">
              <a:extLst>
                <a:ext uri="{FF2B5EF4-FFF2-40B4-BE49-F238E27FC236}">
                  <a16:creationId xmlns:a16="http://schemas.microsoft.com/office/drawing/2014/main" id="{6B32C03C-F1C5-4720-9AC0-AA29F263554E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53" name="Agrupar 1052">
            <a:extLst>
              <a:ext uri="{FF2B5EF4-FFF2-40B4-BE49-F238E27FC236}">
                <a16:creationId xmlns:a16="http://schemas.microsoft.com/office/drawing/2014/main" id="{5DBDA48F-BFE3-47DA-A878-75B2C8E41FD9}"/>
              </a:ext>
            </a:extLst>
          </p:cNvPr>
          <p:cNvGrpSpPr/>
          <p:nvPr/>
        </p:nvGrpSpPr>
        <p:grpSpPr>
          <a:xfrm>
            <a:off x="904692" y="4208939"/>
            <a:ext cx="2405768" cy="6648200"/>
            <a:chOff x="904692" y="4208939"/>
            <a:chExt cx="2405768" cy="6648200"/>
          </a:xfrm>
        </p:grpSpPr>
        <p:sp>
          <p:nvSpPr>
            <p:cNvPr id="231" name="Shape 1854">
              <a:extLst>
                <a:ext uri="{FF2B5EF4-FFF2-40B4-BE49-F238E27FC236}">
                  <a16:creationId xmlns:a16="http://schemas.microsoft.com/office/drawing/2014/main" id="{C8F60C97-AB25-4BAA-8EB7-287AE854792C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4" name="Shape 1857">
              <a:extLst>
                <a:ext uri="{FF2B5EF4-FFF2-40B4-BE49-F238E27FC236}">
                  <a16:creationId xmlns:a16="http://schemas.microsoft.com/office/drawing/2014/main" id="{4ECA652D-C935-4139-8256-05E07525E827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6" name="Retângulo 255">
              <a:extLst>
                <a:ext uri="{FF2B5EF4-FFF2-40B4-BE49-F238E27FC236}">
                  <a16:creationId xmlns:a16="http://schemas.microsoft.com/office/drawing/2014/main" id="{56C219B2-FDCC-4E4A-9573-7478B0D73AF0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5098D3D-E17F-4858-9AD9-138423A1EE8A}"/>
              </a:ext>
            </a:extLst>
          </p:cNvPr>
          <p:cNvGrpSpPr/>
          <p:nvPr/>
        </p:nvGrpSpPr>
        <p:grpSpPr>
          <a:xfrm>
            <a:off x="2928419" y="2619883"/>
            <a:ext cx="6648197" cy="2405767"/>
            <a:chOff x="2928419" y="2619883"/>
            <a:chExt cx="6648197" cy="2405767"/>
          </a:xfrm>
        </p:grpSpPr>
        <p:sp>
          <p:nvSpPr>
            <p:cNvPr id="215" name="Shape 1839">
              <a:extLst>
                <a:ext uri="{FF2B5EF4-FFF2-40B4-BE49-F238E27FC236}">
                  <a16:creationId xmlns:a16="http://schemas.microsoft.com/office/drawing/2014/main" id="{02BCCA82-B05E-42B5-8C75-64C9B4CB4FB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7" name="Shape 1860">
              <a:extLst>
                <a:ext uri="{FF2B5EF4-FFF2-40B4-BE49-F238E27FC236}">
                  <a16:creationId xmlns:a16="http://schemas.microsoft.com/office/drawing/2014/main" id="{D54FC51F-108F-4B16-9C6F-835D2196D53D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7" name="Retângulo 256">
              <a:extLst>
                <a:ext uri="{FF2B5EF4-FFF2-40B4-BE49-F238E27FC236}">
                  <a16:creationId xmlns:a16="http://schemas.microsoft.com/office/drawing/2014/main" id="{EBC53981-0915-4D4F-BBD5-9052B132BB95}"/>
                </a:ext>
              </a:extLst>
            </p:cNvPr>
            <p:cNvSpPr/>
            <p:nvPr/>
          </p:nvSpPr>
          <p:spPr>
            <a:xfrm rot="1893137">
              <a:off x="6717065" y="3890590"/>
              <a:ext cx="2640873" cy="26661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Troubleshooting</a:t>
              </a:r>
            </a:p>
          </p:txBody>
        </p:sp>
      </p:grp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A94D5509-8506-4E87-9A9E-6D0E1BF1CDCA}"/>
              </a:ext>
            </a:extLst>
          </p:cNvPr>
          <p:cNvGrpSpPr/>
          <p:nvPr/>
        </p:nvGrpSpPr>
        <p:grpSpPr>
          <a:xfrm>
            <a:off x="8939954" y="4643605"/>
            <a:ext cx="2748726" cy="3394464"/>
            <a:chOff x="8939954" y="4643605"/>
            <a:chExt cx="2748726" cy="3394464"/>
          </a:xfrm>
        </p:grpSpPr>
        <p:grpSp>
          <p:nvGrpSpPr>
            <p:cNvPr id="1043" name="Agrupar 1042">
              <a:extLst>
                <a:ext uri="{FF2B5EF4-FFF2-40B4-BE49-F238E27FC236}">
                  <a16:creationId xmlns:a16="http://schemas.microsoft.com/office/drawing/2014/main" id="{228F6263-F3CC-4D38-A43F-16CF37F4FFC4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219" name="Shape 1842">
                <a:extLst>
                  <a:ext uri="{FF2B5EF4-FFF2-40B4-BE49-F238E27FC236}">
                    <a16:creationId xmlns:a16="http://schemas.microsoft.com/office/drawing/2014/main" id="{87B7DD17-7B15-4A79-AB58-05A0E6BB3D8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43" name="Seta: para a Direita 242">
                <a:extLst>
                  <a:ext uri="{FF2B5EF4-FFF2-40B4-BE49-F238E27FC236}">
                    <a16:creationId xmlns:a16="http://schemas.microsoft.com/office/drawing/2014/main" id="{796110EF-BA95-4CA3-9D9B-BF7C81EEB092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8" name="Retângulo 257">
              <a:extLst>
                <a:ext uri="{FF2B5EF4-FFF2-40B4-BE49-F238E27FC236}">
                  <a16:creationId xmlns:a16="http://schemas.microsoft.com/office/drawing/2014/main" id="{FBD7528C-9A39-4F7F-9D6A-25E3C3EC7238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271" name="TextBox 63">
            <a:extLst>
              <a:ext uri="{FF2B5EF4-FFF2-40B4-BE49-F238E27FC236}">
                <a16:creationId xmlns:a16="http://schemas.microsoft.com/office/drawing/2014/main" id="{E9F2418B-FDEB-4056-91D8-B1210BF3128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99F3D60-4F19-4678-B0EF-387E5C64D215}"/>
              </a:ext>
            </a:extLst>
          </p:cNvPr>
          <p:cNvGrpSpPr/>
          <p:nvPr/>
        </p:nvGrpSpPr>
        <p:grpSpPr>
          <a:xfrm>
            <a:off x="12088087" y="10226117"/>
            <a:ext cx="4021518" cy="2831608"/>
            <a:chOff x="12888775" y="3634561"/>
            <a:chExt cx="4021518" cy="2831608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7599183-3F5F-474E-A01E-513C3CA7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F94A13-6A83-495B-8B3F-E3FA38BD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A04FA700-82A0-42C5-B16C-CA7DC11271B1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A2F5F30C-573A-4D67-9CE2-72A0C80A940E}"/>
              </a:ext>
            </a:extLst>
          </p:cNvPr>
          <p:cNvGrpSpPr/>
          <p:nvPr/>
        </p:nvGrpSpPr>
        <p:grpSpPr>
          <a:xfrm>
            <a:off x="12047751" y="2649212"/>
            <a:ext cx="4021518" cy="2831130"/>
            <a:chOff x="10952201" y="10902814"/>
            <a:chExt cx="4021518" cy="2831130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9B2629B-7111-4D11-8652-1801D1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295E5F6-4721-4A47-A184-98B93C3BA554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EEA9D95-4371-4E99-8010-D88086F82D5E}"/>
              </a:ext>
            </a:extLst>
          </p:cNvPr>
          <p:cNvGrpSpPr/>
          <p:nvPr/>
        </p:nvGrpSpPr>
        <p:grpSpPr>
          <a:xfrm>
            <a:off x="12123243" y="6191318"/>
            <a:ext cx="4021518" cy="3119445"/>
            <a:chOff x="7792930" y="10586379"/>
            <a:chExt cx="4021518" cy="3119445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DB612792-99DE-405B-B9B8-85895B95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1FF8E58C-84C0-4E3E-A2E8-E006A8C75978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9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6144297" y="5902688"/>
            <a:ext cx="2125509" cy="2087349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5685221" y="7864016"/>
            <a:ext cx="2188934" cy="1899815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4011523" y="7425117"/>
            <a:ext cx="1905781" cy="2168641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4182968" y="5724385"/>
            <a:ext cx="2168227" cy="1899822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DE866077-EA9A-47CF-9B58-6B7A14C5E7A2}"/>
              </a:ext>
            </a:extLst>
          </p:cNvPr>
          <p:cNvGrpSpPr/>
          <p:nvPr/>
        </p:nvGrpSpPr>
        <p:grpSpPr>
          <a:xfrm>
            <a:off x="2627301" y="4367458"/>
            <a:ext cx="7285029" cy="3582123"/>
            <a:chOff x="2627301" y="4367458"/>
            <a:chExt cx="7285029" cy="3582123"/>
          </a:xfrm>
        </p:grpSpPr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2F7C6E58-7D15-45EE-9DC8-4D2F2F087925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213" name="Shape 1725">
                <a:extLst>
                  <a:ext uri="{FF2B5EF4-FFF2-40B4-BE49-F238E27FC236}">
                    <a16:creationId xmlns:a16="http://schemas.microsoft.com/office/drawing/2014/main" id="{8D61C490-C008-4FE1-B511-20E5A317D06D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42" name="Seta: para a Direita 241">
                <a:extLst>
                  <a:ext uri="{FF2B5EF4-FFF2-40B4-BE49-F238E27FC236}">
                    <a16:creationId xmlns:a16="http://schemas.microsoft.com/office/drawing/2014/main" id="{A4BF6C92-D5AF-48F6-9F04-AF61C11FB100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2" name="Retângulo 251">
              <a:extLst>
                <a:ext uri="{FF2B5EF4-FFF2-40B4-BE49-F238E27FC236}">
                  <a16:creationId xmlns:a16="http://schemas.microsoft.com/office/drawing/2014/main" id="{078013AA-851E-4519-9726-5B0D88C1FDD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70056DA0-3819-49F1-9221-E6BF02312B96}"/>
              </a:ext>
            </a:extLst>
          </p:cNvPr>
          <p:cNvGrpSpPr/>
          <p:nvPr/>
        </p:nvGrpSpPr>
        <p:grpSpPr>
          <a:xfrm>
            <a:off x="2313284" y="7188006"/>
            <a:ext cx="7092630" cy="3977439"/>
            <a:chOff x="2313284" y="7188006"/>
            <a:chExt cx="7092630" cy="3977439"/>
          </a:xfrm>
        </p:grpSpPr>
        <p:sp>
          <p:nvSpPr>
            <p:cNvPr id="212" name="Shape 1724">
              <a:extLst>
                <a:ext uri="{FF2B5EF4-FFF2-40B4-BE49-F238E27FC236}">
                  <a16:creationId xmlns:a16="http://schemas.microsoft.com/office/drawing/2014/main" id="{F1FF8982-3E12-4E69-B197-299D77C7D498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3" name="Retângulo 252">
              <a:extLst>
                <a:ext uri="{FF2B5EF4-FFF2-40B4-BE49-F238E27FC236}">
                  <a16:creationId xmlns:a16="http://schemas.microsoft.com/office/drawing/2014/main" id="{B06F09AD-7CBC-4403-BDB4-9D59B080BAC9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51" name="Agrupar 1050">
            <a:extLst>
              <a:ext uri="{FF2B5EF4-FFF2-40B4-BE49-F238E27FC236}">
                <a16:creationId xmlns:a16="http://schemas.microsoft.com/office/drawing/2014/main" id="{7C772863-F4C0-4FFC-AFE9-4EF2CC903FF4}"/>
              </a:ext>
            </a:extLst>
          </p:cNvPr>
          <p:cNvGrpSpPr/>
          <p:nvPr/>
        </p:nvGrpSpPr>
        <p:grpSpPr>
          <a:xfrm>
            <a:off x="8759908" y="7897342"/>
            <a:ext cx="2225720" cy="3394463"/>
            <a:chOff x="8759908" y="7897342"/>
            <a:chExt cx="2225720" cy="3394463"/>
          </a:xfrm>
        </p:grpSpPr>
        <p:sp>
          <p:nvSpPr>
            <p:cNvPr id="222" name="Shape 1845">
              <a:extLst>
                <a:ext uri="{FF2B5EF4-FFF2-40B4-BE49-F238E27FC236}">
                  <a16:creationId xmlns:a16="http://schemas.microsoft.com/office/drawing/2014/main" id="{E5BD66F0-6CD7-4287-9C92-E30EB1241C7E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4" name="Retângulo 253">
              <a:extLst>
                <a:ext uri="{FF2B5EF4-FFF2-40B4-BE49-F238E27FC236}">
                  <a16:creationId xmlns:a16="http://schemas.microsoft.com/office/drawing/2014/main" id="{A976887D-C9C5-4610-8D87-5A11BC552F5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7AF947DA-4AAC-4E06-87A1-F6EB6CC4588D}"/>
              </a:ext>
            </a:extLst>
          </p:cNvPr>
          <p:cNvGrpSpPr/>
          <p:nvPr/>
        </p:nvGrpSpPr>
        <p:grpSpPr>
          <a:xfrm>
            <a:off x="2493748" y="10475096"/>
            <a:ext cx="6648200" cy="2405765"/>
            <a:chOff x="2493748" y="10475096"/>
            <a:chExt cx="6648200" cy="2405765"/>
          </a:xfrm>
        </p:grpSpPr>
        <p:sp>
          <p:nvSpPr>
            <p:cNvPr id="225" name="Shape 1848">
              <a:extLst>
                <a:ext uri="{FF2B5EF4-FFF2-40B4-BE49-F238E27FC236}">
                  <a16:creationId xmlns:a16="http://schemas.microsoft.com/office/drawing/2014/main" id="{1EDB0923-2B14-4A86-907C-CA53BCCD550A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8" name="Shape 1851">
              <a:extLst>
                <a:ext uri="{FF2B5EF4-FFF2-40B4-BE49-F238E27FC236}">
                  <a16:creationId xmlns:a16="http://schemas.microsoft.com/office/drawing/2014/main" id="{F35E9460-E843-423E-A945-963F3766195E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5" name="Retângulo 254">
              <a:extLst>
                <a:ext uri="{FF2B5EF4-FFF2-40B4-BE49-F238E27FC236}">
                  <a16:creationId xmlns:a16="http://schemas.microsoft.com/office/drawing/2014/main" id="{6B32C03C-F1C5-4720-9AC0-AA29F263554E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53" name="Agrupar 1052">
            <a:extLst>
              <a:ext uri="{FF2B5EF4-FFF2-40B4-BE49-F238E27FC236}">
                <a16:creationId xmlns:a16="http://schemas.microsoft.com/office/drawing/2014/main" id="{5DBDA48F-BFE3-47DA-A878-75B2C8E41FD9}"/>
              </a:ext>
            </a:extLst>
          </p:cNvPr>
          <p:cNvGrpSpPr/>
          <p:nvPr/>
        </p:nvGrpSpPr>
        <p:grpSpPr>
          <a:xfrm>
            <a:off x="904692" y="4208939"/>
            <a:ext cx="2405768" cy="6648200"/>
            <a:chOff x="904692" y="4208939"/>
            <a:chExt cx="2405768" cy="6648200"/>
          </a:xfrm>
        </p:grpSpPr>
        <p:sp>
          <p:nvSpPr>
            <p:cNvPr id="231" name="Shape 1854">
              <a:extLst>
                <a:ext uri="{FF2B5EF4-FFF2-40B4-BE49-F238E27FC236}">
                  <a16:creationId xmlns:a16="http://schemas.microsoft.com/office/drawing/2014/main" id="{C8F60C97-AB25-4BAA-8EB7-287AE854792C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4" name="Shape 1857">
              <a:extLst>
                <a:ext uri="{FF2B5EF4-FFF2-40B4-BE49-F238E27FC236}">
                  <a16:creationId xmlns:a16="http://schemas.microsoft.com/office/drawing/2014/main" id="{4ECA652D-C935-4139-8256-05E07525E827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6" name="Retângulo 255">
              <a:extLst>
                <a:ext uri="{FF2B5EF4-FFF2-40B4-BE49-F238E27FC236}">
                  <a16:creationId xmlns:a16="http://schemas.microsoft.com/office/drawing/2014/main" id="{56C219B2-FDCC-4E4A-9573-7478B0D73AF0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5098D3D-E17F-4858-9AD9-138423A1EE8A}"/>
              </a:ext>
            </a:extLst>
          </p:cNvPr>
          <p:cNvGrpSpPr/>
          <p:nvPr/>
        </p:nvGrpSpPr>
        <p:grpSpPr>
          <a:xfrm>
            <a:off x="2928419" y="2619883"/>
            <a:ext cx="6648197" cy="2405767"/>
            <a:chOff x="2928419" y="2619883"/>
            <a:chExt cx="6648197" cy="2405767"/>
          </a:xfrm>
        </p:grpSpPr>
        <p:sp>
          <p:nvSpPr>
            <p:cNvPr id="215" name="Shape 1839">
              <a:extLst>
                <a:ext uri="{FF2B5EF4-FFF2-40B4-BE49-F238E27FC236}">
                  <a16:creationId xmlns:a16="http://schemas.microsoft.com/office/drawing/2014/main" id="{02BCCA82-B05E-42B5-8C75-64C9B4CB4FB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7" name="Shape 1860">
              <a:extLst>
                <a:ext uri="{FF2B5EF4-FFF2-40B4-BE49-F238E27FC236}">
                  <a16:creationId xmlns:a16="http://schemas.microsoft.com/office/drawing/2014/main" id="{D54FC51F-108F-4B16-9C6F-835D2196D53D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7" name="Retângulo 256">
              <a:extLst>
                <a:ext uri="{FF2B5EF4-FFF2-40B4-BE49-F238E27FC236}">
                  <a16:creationId xmlns:a16="http://schemas.microsoft.com/office/drawing/2014/main" id="{EBC53981-0915-4D4F-BBD5-9052B132BB95}"/>
                </a:ext>
              </a:extLst>
            </p:cNvPr>
            <p:cNvSpPr/>
            <p:nvPr/>
          </p:nvSpPr>
          <p:spPr>
            <a:xfrm rot="1893137">
              <a:off x="6717065" y="3890590"/>
              <a:ext cx="2640873" cy="26661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Troubleshooting</a:t>
              </a:r>
            </a:p>
          </p:txBody>
        </p:sp>
      </p:grp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A94D5509-8506-4E87-9A9E-6D0E1BF1CDCA}"/>
              </a:ext>
            </a:extLst>
          </p:cNvPr>
          <p:cNvGrpSpPr/>
          <p:nvPr/>
        </p:nvGrpSpPr>
        <p:grpSpPr>
          <a:xfrm>
            <a:off x="8939954" y="4643605"/>
            <a:ext cx="2748726" cy="3394464"/>
            <a:chOff x="8939954" y="4643605"/>
            <a:chExt cx="2748726" cy="3394464"/>
          </a:xfrm>
        </p:grpSpPr>
        <p:grpSp>
          <p:nvGrpSpPr>
            <p:cNvPr id="1043" name="Agrupar 1042">
              <a:extLst>
                <a:ext uri="{FF2B5EF4-FFF2-40B4-BE49-F238E27FC236}">
                  <a16:creationId xmlns:a16="http://schemas.microsoft.com/office/drawing/2014/main" id="{228F6263-F3CC-4D38-A43F-16CF37F4FFC4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219" name="Shape 1842">
                <a:extLst>
                  <a:ext uri="{FF2B5EF4-FFF2-40B4-BE49-F238E27FC236}">
                    <a16:creationId xmlns:a16="http://schemas.microsoft.com/office/drawing/2014/main" id="{87B7DD17-7B15-4A79-AB58-05A0E6BB3D8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43" name="Seta: para a Direita 242">
                <a:extLst>
                  <a:ext uri="{FF2B5EF4-FFF2-40B4-BE49-F238E27FC236}">
                    <a16:creationId xmlns:a16="http://schemas.microsoft.com/office/drawing/2014/main" id="{796110EF-BA95-4CA3-9D9B-BF7C81EEB092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8" name="Retângulo 257">
              <a:extLst>
                <a:ext uri="{FF2B5EF4-FFF2-40B4-BE49-F238E27FC236}">
                  <a16:creationId xmlns:a16="http://schemas.microsoft.com/office/drawing/2014/main" id="{FBD7528C-9A39-4F7F-9D6A-25E3C3EC7238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271" name="TextBox 63">
            <a:extLst>
              <a:ext uri="{FF2B5EF4-FFF2-40B4-BE49-F238E27FC236}">
                <a16:creationId xmlns:a16="http://schemas.microsoft.com/office/drawing/2014/main" id="{E9F2418B-FDEB-4056-91D8-B1210BF3128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99F3D60-4F19-4678-B0EF-387E5C64D215}"/>
              </a:ext>
            </a:extLst>
          </p:cNvPr>
          <p:cNvGrpSpPr/>
          <p:nvPr/>
        </p:nvGrpSpPr>
        <p:grpSpPr>
          <a:xfrm>
            <a:off x="12088087" y="10226117"/>
            <a:ext cx="4021518" cy="2831608"/>
            <a:chOff x="12888775" y="3634561"/>
            <a:chExt cx="4021518" cy="2831608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7599183-3F5F-474E-A01E-513C3CA7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F94A13-6A83-495B-8B3F-E3FA38BD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A04FA700-82A0-42C5-B16C-CA7DC11271B1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EEA9D95-4371-4E99-8010-D88086F82D5E}"/>
              </a:ext>
            </a:extLst>
          </p:cNvPr>
          <p:cNvGrpSpPr/>
          <p:nvPr/>
        </p:nvGrpSpPr>
        <p:grpSpPr>
          <a:xfrm>
            <a:off x="12123243" y="6191318"/>
            <a:ext cx="4021518" cy="3119445"/>
            <a:chOff x="7792930" y="10586379"/>
            <a:chExt cx="4021518" cy="3119445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DB612792-99DE-405B-B9B8-85895B95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1FF8E58C-84C0-4E3E-A2E8-E006A8C75978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4F5A1AA8-A771-4463-8D66-B54C70546351}"/>
              </a:ext>
            </a:extLst>
          </p:cNvPr>
          <p:cNvSpPr/>
          <p:nvPr/>
        </p:nvSpPr>
        <p:spPr>
          <a:xfrm>
            <a:off x="0" y="10011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BCB39017-78A9-4310-9346-9854BAC64D97}"/>
              </a:ext>
            </a:extLst>
          </p:cNvPr>
          <p:cNvSpPr/>
          <p:nvPr/>
        </p:nvSpPr>
        <p:spPr>
          <a:xfrm>
            <a:off x="2313282" y="2021241"/>
            <a:ext cx="14234407" cy="36733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A2F5F30C-573A-4D67-9CE2-72A0C80A940E}"/>
              </a:ext>
            </a:extLst>
          </p:cNvPr>
          <p:cNvGrpSpPr/>
          <p:nvPr/>
        </p:nvGrpSpPr>
        <p:grpSpPr>
          <a:xfrm>
            <a:off x="12047751" y="2649212"/>
            <a:ext cx="4021518" cy="2831130"/>
            <a:chOff x="10952201" y="10902814"/>
            <a:chExt cx="4021518" cy="2831130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9B2629B-7111-4D11-8652-1801D1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295E5F6-4721-4A47-A184-98B93C3BA554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2E93D72-9472-45D1-BF07-6081FD61B53C}"/>
              </a:ext>
            </a:extLst>
          </p:cNvPr>
          <p:cNvSpPr/>
          <p:nvPr/>
        </p:nvSpPr>
        <p:spPr>
          <a:xfrm>
            <a:off x="2744078" y="2430051"/>
            <a:ext cx="9379165" cy="28651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Equipe responsável por monitorar a saúde das APIs que estão publicadas. Quando necessário pode interagir com o especialista em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</a:rPr>
              <a:t>APIs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 para buscar a correção em um problema encontrado.</a:t>
            </a:r>
          </a:p>
        </p:txBody>
      </p:sp>
    </p:spTree>
    <p:extLst>
      <p:ext uri="{BB962C8B-B14F-4D97-AF65-F5344CB8AC3E}">
        <p14:creationId xmlns:p14="http://schemas.microsoft.com/office/powerpoint/2010/main" val="1715627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6144297" y="5902688"/>
            <a:ext cx="2125509" cy="2087349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5685221" y="7864016"/>
            <a:ext cx="2188934" cy="1899815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4011523" y="7425117"/>
            <a:ext cx="1905781" cy="2168641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4182968" y="5724385"/>
            <a:ext cx="2168227" cy="1899822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DE866077-EA9A-47CF-9B58-6B7A14C5E7A2}"/>
              </a:ext>
            </a:extLst>
          </p:cNvPr>
          <p:cNvGrpSpPr/>
          <p:nvPr/>
        </p:nvGrpSpPr>
        <p:grpSpPr>
          <a:xfrm>
            <a:off x="2627301" y="4367458"/>
            <a:ext cx="7285029" cy="3582123"/>
            <a:chOff x="2627301" y="4367458"/>
            <a:chExt cx="7285029" cy="3582123"/>
          </a:xfrm>
        </p:grpSpPr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2F7C6E58-7D15-45EE-9DC8-4D2F2F087925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213" name="Shape 1725">
                <a:extLst>
                  <a:ext uri="{FF2B5EF4-FFF2-40B4-BE49-F238E27FC236}">
                    <a16:creationId xmlns:a16="http://schemas.microsoft.com/office/drawing/2014/main" id="{8D61C490-C008-4FE1-B511-20E5A317D06D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42" name="Seta: para a Direita 241">
                <a:extLst>
                  <a:ext uri="{FF2B5EF4-FFF2-40B4-BE49-F238E27FC236}">
                    <a16:creationId xmlns:a16="http://schemas.microsoft.com/office/drawing/2014/main" id="{A4BF6C92-D5AF-48F6-9F04-AF61C11FB100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2" name="Retângulo 251">
              <a:extLst>
                <a:ext uri="{FF2B5EF4-FFF2-40B4-BE49-F238E27FC236}">
                  <a16:creationId xmlns:a16="http://schemas.microsoft.com/office/drawing/2014/main" id="{078013AA-851E-4519-9726-5B0D88C1FDD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70056DA0-3819-49F1-9221-E6BF02312B96}"/>
              </a:ext>
            </a:extLst>
          </p:cNvPr>
          <p:cNvGrpSpPr/>
          <p:nvPr/>
        </p:nvGrpSpPr>
        <p:grpSpPr>
          <a:xfrm>
            <a:off x="2313284" y="7188006"/>
            <a:ext cx="7092630" cy="3977439"/>
            <a:chOff x="2313284" y="7188006"/>
            <a:chExt cx="7092630" cy="3977439"/>
          </a:xfrm>
        </p:grpSpPr>
        <p:sp>
          <p:nvSpPr>
            <p:cNvPr id="212" name="Shape 1724">
              <a:extLst>
                <a:ext uri="{FF2B5EF4-FFF2-40B4-BE49-F238E27FC236}">
                  <a16:creationId xmlns:a16="http://schemas.microsoft.com/office/drawing/2014/main" id="{F1FF8982-3E12-4E69-B197-299D77C7D498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3" name="Retângulo 252">
              <a:extLst>
                <a:ext uri="{FF2B5EF4-FFF2-40B4-BE49-F238E27FC236}">
                  <a16:creationId xmlns:a16="http://schemas.microsoft.com/office/drawing/2014/main" id="{B06F09AD-7CBC-4403-BDB4-9D59B080BAC9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51" name="Agrupar 1050">
            <a:extLst>
              <a:ext uri="{FF2B5EF4-FFF2-40B4-BE49-F238E27FC236}">
                <a16:creationId xmlns:a16="http://schemas.microsoft.com/office/drawing/2014/main" id="{7C772863-F4C0-4FFC-AFE9-4EF2CC903FF4}"/>
              </a:ext>
            </a:extLst>
          </p:cNvPr>
          <p:cNvGrpSpPr/>
          <p:nvPr/>
        </p:nvGrpSpPr>
        <p:grpSpPr>
          <a:xfrm>
            <a:off x="8759908" y="7897342"/>
            <a:ext cx="2225720" cy="3394463"/>
            <a:chOff x="8759908" y="7897342"/>
            <a:chExt cx="2225720" cy="3394463"/>
          </a:xfrm>
        </p:grpSpPr>
        <p:sp>
          <p:nvSpPr>
            <p:cNvPr id="222" name="Shape 1845">
              <a:extLst>
                <a:ext uri="{FF2B5EF4-FFF2-40B4-BE49-F238E27FC236}">
                  <a16:creationId xmlns:a16="http://schemas.microsoft.com/office/drawing/2014/main" id="{E5BD66F0-6CD7-4287-9C92-E30EB1241C7E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4" name="Retângulo 253">
              <a:extLst>
                <a:ext uri="{FF2B5EF4-FFF2-40B4-BE49-F238E27FC236}">
                  <a16:creationId xmlns:a16="http://schemas.microsoft.com/office/drawing/2014/main" id="{A976887D-C9C5-4610-8D87-5A11BC552F5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7AF947DA-4AAC-4E06-87A1-F6EB6CC4588D}"/>
              </a:ext>
            </a:extLst>
          </p:cNvPr>
          <p:cNvGrpSpPr/>
          <p:nvPr/>
        </p:nvGrpSpPr>
        <p:grpSpPr>
          <a:xfrm>
            <a:off x="2493748" y="10475096"/>
            <a:ext cx="6648200" cy="2405765"/>
            <a:chOff x="2493748" y="10475096"/>
            <a:chExt cx="6648200" cy="2405765"/>
          </a:xfrm>
        </p:grpSpPr>
        <p:sp>
          <p:nvSpPr>
            <p:cNvPr id="225" name="Shape 1848">
              <a:extLst>
                <a:ext uri="{FF2B5EF4-FFF2-40B4-BE49-F238E27FC236}">
                  <a16:creationId xmlns:a16="http://schemas.microsoft.com/office/drawing/2014/main" id="{1EDB0923-2B14-4A86-907C-CA53BCCD550A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8" name="Shape 1851">
              <a:extLst>
                <a:ext uri="{FF2B5EF4-FFF2-40B4-BE49-F238E27FC236}">
                  <a16:creationId xmlns:a16="http://schemas.microsoft.com/office/drawing/2014/main" id="{F35E9460-E843-423E-A945-963F3766195E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5" name="Retângulo 254">
              <a:extLst>
                <a:ext uri="{FF2B5EF4-FFF2-40B4-BE49-F238E27FC236}">
                  <a16:creationId xmlns:a16="http://schemas.microsoft.com/office/drawing/2014/main" id="{6B32C03C-F1C5-4720-9AC0-AA29F263554E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53" name="Agrupar 1052">
            <a:extLst>
              <a:ext uri="{FF2B5EF4-FFF2-40B4-BE49-F238E27FC236}">
                <a16:creationId xmlns:a16="http://schemas.microsoft.com/office/drawing/2014/main" id="{5DBDA48F-BFE3-47DA-A878-75B2C8E41FD9}"/>
              </a:ext>
            </a:extLst>
          </p:cNvPr>
          <p:cNvGrpSpPr/>
          <p:nvPr/>
        </p:nvGrpSpPr>
        <p:grpSpPr>
          <a:xfrm>
            <a:off x="904692" y="4208939"/>
            <a:ext cx="2405768" cy="6648200"/>
            <a:chOff x="904692" y="4208939"/>
            <a:chExt cx="2405768" cy="6648200"/>
          </a:xfrm>
        </p:grpSpPr>
        <p:sp>
          <p:nvSpPr>
            <p:cNvPr id="231" name="Shape 1854">
              <a:extLst>
                <a:ext uri="{FF2B5EF4-FFF2-40B4-BE49-F238E27FC236}">
                  <a16:creationId xmlns:a16="http://schemas.microsoft.com/office/drawing/2014/main" id="{C8F60C97-AB25-4BAA-8EB7-287AE854792C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4" name="Shape 1857">
              <a:extLst>
                <a:ext uri="{FF2B5EF4-FFF2-40B4-BE49-F238E27FC236}">
                  <a16:creationId xmlns:a16="http://schemas.microsoft.com/office/drawing/2014/main" id="{4ECA652D-C935-4139-8256-05E07525E827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6" name="Retângulo 255">
              <a:extLst>
                <a:ext uri="{FF2B5EF4-FFF2-40B4-BE49-F238E27FC236}">
                  <a16:creationId xmlns:a16="http://schemas.microsoft.com/office/drawing/2014/main" id="{56C219B2-FDCC-4E4A-9573-7478B0D73AF0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5098D3D-E17F-4858-9AD9-138423A1EE8A}"/>
              </a:ext>
            </a:extLst>
          </p:cNvPr>
          <p:cNvGrpSpPr/>
          <p:nvPr/>
        </p:nvGrpSpPr>
        <p:grpSpPr>
          <a:xfrm>
            <a:off x="2928419" y="2619883"/>
            <a:ext cx="6648197" cy="2405767"/>
            <a:chOff x="2928419" y="2619883"/>
            <a:chExt cx="6648197" cy="2405767"/>
          </a:xfrm>
        </p:grpSpPr>
        <p:sp>
          <p:nvSpPr>
            <p:cNvPr id="215" name="Shape 1839">
              <a:extLst>
                <a:ext uri="{FF2B5EF4-FFF2-40B4-BE49-F238E27FC236}">
                  <a16:creationId xmlns:a16="http://schemas.microsoft.com/office/drawing/2014/main" id="{02BCCA82-B05E-42B5-8C75-64C9B4CB4FB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7" name="Shape 1860">
              <a:extLst>
                <a:ext uri="{FF2B5EF4-FFF2-40B4-BE49-F238E27FC236}">
                  <a16:creationId xmlns:a16="http://schemas.microsoft.com/office/drawing/2014/main" id="{D54FC51F-108F-4B16-9C6F-835D2196D53D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7" name="Retângulo 256">
              <a:extLst>
                <a:ext uri="{FF2B5EF4-FFF2-40B4-BE49-F238E27FC236}">
                  <a16:creationId xmlns:a16="http://schemas.microsoft.com/office/drawing/2014/main" id="{EBC53981-0915-4D4F-BBD5-9052B132BB95}"/>
                </a:ext>
              </a:extLst>
            </p:cNvPr>
            <p:cNvSpPr/>
            <p:nvPr/>
          </p:nvSpPr>
          <p:spPr>
            <a:xfrm rot="1893137">
              <a:off x="6717065" y="3890590"/>
              <a:ext cx="2640873" cy="26661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Troubleshooting</a:t>
              </a:r>
            </a:p>
          </p:txBody>
        </p:sp>
      </p:grp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A94D5509-8506-4E87-9A9E-6D0E1BF1CDCA}"/>
              </a:ext>
            </a:extLst>
          </p:cNvPr>
          <p:cNvGrpSpPr/>
          <p:nvPr/>
        </p:nvGrpSpPr>
        <p:grpSpPr>
          <a:xfrm>
            <a:off x="8939954" y="4643605"/>
            <a:ext cx="2748726" cy="3394464"/>
            <a:chOff x="8939954" y="4643605"/>
            <a:chExt cx="2748726" cy="3394464"/>
          </a:xfrm>
        </p:grpSpPr>
        <p:grpSp>
          <p:nvGrpSpPr>
            <p:cNvPr id="1043" name="Agrupar 1042">
              <a:extLst>
                <a:ext uri="{FF2B5EF4-FFF2-40B4-BE49-F238E27FC236}">
                  <a16:creationId xmlns:a16="http://schemas.microsoft.com/office/drawing/2014/main" id="{228F6263-F3CC-4D38-A43F-16CF37F4FFC4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219" name="Shape 1842">
                <a:extLst>
                  <a:ext uri="{FF2B5EF4-FFF2-40B4-BE49-F238E27FC236}">
                    <a16:creationId xmlns:a16="http://schemas.microsoft.com/office/drawing/2014/main" id="{87B7DD17-7B15-4A79-AB58-05A0E6BB3D8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43" name="Seta: para a Direita 242">
                <a:extLst>
                  <a:ext uri="{FF2B5EF4-FFF2-40B4-BE49-F238E27FC236}">
                    <a16:creationId xmlns:a16="http://schemas.microsoft.com/office/drawing/2014/main" id="{796110EF-BA95-4CA3-9D9B-BF7C81EEB092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8" name="Retângulo 257">
              <a:extLst>
                <a:ext uri="{FF2B5EF4-FFF2-40B4-BE49-F238E27FC236}">
                  <a16:creationId xmlns:a16="http://schemas.microsoft.com/office/drawing/2014/main" id="{FBD7528C-9A39-4F7F-9D6A-25E3C3EC7238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271" name="TextBox 63">
            <a:extLst>
              <a:ext uri="{FF2B5EF4-FFF2-40B4-BE49-F238E27FC236}">
                <a16:creationId xmlns:a16="http://schemas.microsoft.com/office/drawing/2014/main" id="{E9F2418B-FDEB-4056-91D8-B1210BF3128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99F3D60-4F19-4678-B0EF-387E5C64D215}"/>
              </a:ext>
            </a:extLst>
          </p:cNvPr>
          <p:cNvGrpSpPr/>
          <p:nvPr/>
        </p:nvGrpSpPr>
        <p:grpSpPr>
          <a:xfrm>
            <a:off x="12088087" y="10226117"/>
            <a:ext cx="4021518" cy="2831608"/>
            <a:chOff x="12888775" y="3634561"/>
            <a:chExt cx="4021518" cy="2831608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7599183-3F5F-474E-A01E-513C3CA7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F94A13-6A83-495B-8B3F-E3FA38BD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A04FA700-82A0-42C5-B16C-CA7DC11271B1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A2F5F30C-573A-4D67-9CE2-72A0C80A940E}"/>
              </a:ext>
            </a:extLst>
          </p:cNvPr>
          <p:cNvGrpSpPr/>
          <p:nvPr/>
        </p:nvGrpSpPr>
        <p:grpSpPr>
          <a:xfrm>
            <a:off x="12047751" y="2649212"/>
            <a:ext cx="4021518" cy="2831130"/>
            <a:chOff x="10952201" y="10902814"/>
            <a:chExt cx="4021518" cy="2831130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9B2629B-7111-4D11-8652-1801D1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295E5F6-4721-4A47-A184-98B93C3BA554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CCFAC847-6752-459F-B52B-26679C05E4BD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24F28894-D1A8-4D49-A0D8-9D7D1B6DFF88}"/>
              </a:ext>
            </a:extLst>
          </p:cNvPr>
          <p:cNvSpPr/>
          <p:nvPr/>
        </p:nvSpPr>
        <p:spPr>
          <a:xfrm>
            <a:off x="2339960" y="5531133"/>
            <a:ext cx="14234407" cy="36733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0ECBC73-13DD-4ABB-8348-C5E26684B5BB}"/>
              </a:ext>
            </a:extLst>
          </p:cNvPr>
          <p:cNvSpPr/>
          <p:nvPr/>
        </p:nvSpPr>
        <p:spPr>
          <a:xfrm>
            <a:off x="2770756" y="5939943"/>
            <a:ext cx="9379165" cy="28651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Equipe responsável por auxiliar nas definições das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APIs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para atingir os objetivos de negócio.</a:t>
            </a:r>
            <a:endParaRPr lang="pt-BR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EEA9D95-4371-4E99-8010-D88086F82D5E}"/>
              </a:ext>
            </a:extLst>
          </p:cNvPr>
          <p:cNvGrpSpPr/>
          <p:nvPr/>
        </p:nvGrpSpPr>
        <p:grpSpPr>
          <a:xfrm>
            <a:off x="12123243" y="6191318"/>
            <a:ext cx="4021518" cy="3119445"/>
            <a:chOff x="7792930" y="10586379"/>
            <a:chExt cx="4021518" cy="3119445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DB612792-99DE-405B-B9B8-85895B95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1FF8E58C-84C0-4E3E-A2E8-E006A8C75978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73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6144297" y="5902688"/>
            <a:ext cx="2125509" cy="2087349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5685221" y="7864016"/>
            <a:ext cx="2188934" cy="1899815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4011523" y="7425117"/>
            <a:ext cx="1905781" cy="2168641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4182968" y="5724385"/>
            <a:ext cx="2168227" cy="1899822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DE866077-EA9A-47CF-9B58-6B7A14C5E7A2}"/>
              </a:ext>
            </a:extLst>
          </p:cNvPr>
          <p:cNvGrpSpPr/>
          <p:nvPr/>
        </p:nvGrpSpPr>
        <p:grpSpPr>
          <a:xfrm>
            <a:off x="2627301" y="4367458"/>
            <a:ext cx="7285029" cy="3582123"/>
            <a:chOff x="2627301" y="4367458"/>
            <a:chExt cx="7285029" cy="3582123"/>
          </a:xfrm>
        </p:grpSpPr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2F7C6E58-7D15-45EE-9DC8-4D2F2F087925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213" name="Shape 1725">
                <a:extLst>
                  <a:ext uri="{FF2B5EF4-FFF2-40B4-BE49-F238E27FC236}">
                    <a16:creationId xmlns:a16="http://schemas.microsoft.com/office/drawing/2014/main" id="{8D61C490-C008-4FE1-B511-20E5A317D06D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42" name="Seta: para a Direita 241">
                <a:extLst>
                  <a:ext uri="{FF2B5EF4-FFF2-40B4-BE49-F238E27FC236}">
                    <a16:creationId xmlns:a16="http://schemas.microsoft.com/office/drawing/2014/main" id="{A4BF6C92-D5AF-48F6-9F04-AF61C11FB100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2" name="Retângulo 251">
              <a:extLst>
                <a:ext uri="{FF2B5EF4-FFF2-40B4-BE49-F238E27FC236}">
                  <a16:creationId xmlns:a16="http://schemas.microsoft.com/office/drawing/2014/main" id="{078013AA-851E-4519-9726-5B0D88C1FDD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70056DA0-3819-49F1-9221-E6BF02312B96}"/>
              </a:ext>
            </a:extLst>
          </p:cNvPr>
          <p:cNvGrpSpPr/>
          <p:nvPr/>
        </p:nvGrpSpPr>
        <p:grpSpPr>
          <a:xfrm>
            <a:off x="2313284" y="7188006"/>
            <a:ext cx="7092630" cy="3977439"/>
            <a:chOff x="2313284" y="7188006"/>
            <a:chExt cx="7092630" cy="3977439"/>
          </a:xfrm>
        </p:grpSpPr>
        <p:sp>
          <p:nvSpPr>
            <p:cNvPr id="212" name="Shape 1724">
              <a:extLst>
                <a:ext uri="{FF2B5EF4-FFF2-40B4-BE49-F238E27FC236}">
                  <a16:creationId xmlns:a16="http://schemas.microsoft.com/office/drawing/2014/main" id="{F1FF8982-3E12-4E69-B197-299D77C7D498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3" name="Retângulo 252">
              <a:extLst>
                <a:ext uri="{FF2B5EF4-FFF2-40B4-BE49-F238E27FC236}">
                  <a16:creationId xmlns:a16="http://schemas.microsoft.com/office/drawing/2014/main" id="{B06F09AD-7CBC-4403-BDB4-9D59B080BAC9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51" name="Agrupar 1050">
            <a:extLst>
              <a:ext uri="{FF2B5EF4-FFF2-40B4-BE49-F238E27FC236}">
                <a16:creationId xmlns:a16="http://schemas.microsoft.com/office/drawing/2014/main" id="{7C772863-F4C0-4FFC-AFE9-4EF2CC903FF4}"/>
              </a:ext>
            </a:extLst>
          </p:cNvPr>
          <p:cNvGrpSpPr/>
          <p:nvPr/>
        </p:nvGrpSpPr>
        <p:grpSpPr>
          <a:xfrm>
            <a:off x="8759908" y="7897342"/>
            <a:ext cx="2225720" cy="3394463"/>
            <a:chOff x="8759908" y="7897342"/>
            <a:chExt cx="2225720" cy="3394463"/>
          </a:xfrm>
        </p:grpSpPr>
        <p:sp>
          <p:nvSpPr>
            <p:cNvPr id="222" name="Shape 1845">
              <a:extLst>
                <a:ext uri="{FF2B5EF4-FFF2-40B4-BE49-F238E27FC236}">
                  <a16:creationId xmlns:a16="http://schemas.microsoft.com/office/drawing/2014/main" id="{E5BD66F0-6CD7-4287-9C92-E30EB1241C7E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4" name="Retângulo 253">
              <a:extLst>
                <a:ext uri="{FF2B5EF4-FFF2-40B4-BE49-F238E27FC236}">
                  <a16:creationId xmlns:a16="http://schemas.microsoft.com/office/drawing/2014/main" id="{A976887D-C9C5-4610-8D87-5A11BC552F5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7AF947DA-4AAC-4E06-87A1-F6EB6CC4588D}"/>
              </a:ext>
            </a:extLst>
          </p:cNvPr>
          <p:cNvGrpSpPr/>
          <p:nvPr/>
        </p:nvGrpSpPr>
        <p:grpSpPr>
          <a:xfrm>
            <a:off x="2493748" y="10475096"/>
            <a:ext cx="6648200" cy="2405765"/>
            <a:chOff x="2493748" y="10475096"/>
            <a:chExt cx="6648200" cy="2405765"/>
          </a:xfrm>
        </p:grpSpPr>
        <p:sp>
          <p:nvSpPr>
            <p:cNvPr id="225" name="Shape 1848">
              <a:extLst>
                <a:ext uri="{FF2B5EF4-FFF2-40B4-BE49-F238E27FC236}">
                  <a16:creationId xmlns:a16="http://schemas.microsoft.com/office/drawing/2014/main" id="{1EDB0923-2B14-4A86-907C-CA53BCCD550A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8" name="Shape 1851">
              <a:extLst>
                <a:ext uri="{FF2B5EF4-FFF2-40B4-BE49-F238E27FC236}">
                  <a16:creationId xmlns:a16="http://schemas.microsoft.com/office/drawing/2014/main" id="{F35E9460-E843-423E-A945-963F3766195E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5" name="Retângulo 254">
              <a:extLst>
                <a:ext uri="{FF2B5EF4-FFF2-40B4-BE49-F238E27FC236}">
                  <a16:creationId xmlns:a16="http://schemas.microsoft.com/office/drawing/2014/main" id="{6B32C03C-F1C5-4720-9AC0-AA29F263554E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53" name="Agrupar 1052">
            <a:extLst>
              <a:ext uri="{FF2B5EF4-FFF2-40B4-BE49-F238E27FC236}">
                <a16:creationId xmlns:a16="http://schemas.microsoft.com/office/drawing/2014/main" id="{5DBDA48F-BFE3-47DA-A878-75B2C8E41FD9}"/>
              </a:ext>
            </a:extLst>
          </p:cNvPr>
          <p:cNvGrpSpPr/>
          <p:nvPr/>
        </p:nvGrpSpPr>
        <p:grpSpPr>
          <a:xfrm>
            <a:off x="904692" y="4208939"/>
            <a:ext cx="2405768" cy="6648200"/>
            <a:chOff x="904692" y="4208939"/>
            <a:chExt cx="2405768" cy="6648200"/>
          </a:xfrm>
        </p:grpSpPr>
        <p:sp>
          <p:nvSpPr>
            <p:cNvPr id="231" name="Shape 1854">
              <a:extLst>
                <a:ext uri="{FF2B5EF4-FFF2-40B4-BE49-F238E27FC236}">
                  <a16:creationId xmlns:a16="http://schemas.microsoft.com/office/drawing/2014/main" id="{C8F60C97-AB25-4BAA-8EB7-287AE854792C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4" name="Shape 1857">
              <a:extLst>
                <a:ext uri="{FF2B5EF4-FFF2-40B4-BE49-F238E27FC236}">
                  <a16:creationId xmlns:a16="http://schemas.microsoft.com/office/drawing/2014/main" id="{4ECA652D-C935-4139-8256-05E07525E827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6" name="Retângulo 255">
              <a:extLst>
                <a:ext uri="{FF2B5EF4-FFF2-40B4-BE49-F238E27FC236}">
                  <a16:creationId xmlns:a16="http://schemas.microsoft.com/office/drawing/2014/main" id="{56C219B2-FDCC-4E4A-9573-7478B0D73AF0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5098D3D-E17F-4858-9AD9-138423A1EE8A}"/>
              </a:ext>
            </a:extLst>
          </p:cNvPr>
          <p:cNvGrpSpPr/>
          <p:nvPr/>
        </p:nvGrpSpPr>
        <p:grpSpPr>
          <a:xfrm>
            <a:off x="2928419" y="2619883"/>
            <a:ext cx="6648197" cy="2405767"/>
            <a:chOff x="2928419" y="2619883"/>
            <a:chExt cx="6648197" cy="2405767"/>
          </a:xfrm>
        </p:grpSpPr>
        <p:sp>
          <p:nvSpPr>
            <p:cNvPr id="215" name="Shape 1839">
              <a:extLst>
                <a:ext uri="{FF2B5EF4-FFF2-40B4-BE49-F238E27FC236}">
                  <a16:creationId xmlns:a16="http://schemas.microsoft.com/office/drawing/2014/main" id="{02BCCA82-B05E-42B5-8C75-64C9B4CB4FB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37" name="Shape 1860">
              <a:extLst>
                <a:ext uri="{FF2B5EF4-FFF2-40B4-BE49-F238E27FC236}">
                  <a16:creationId xmlns:a16="http://schemas.microsoft.com/office/drawing/2014/main" id="{D54FC51F-108F-4B16-9C6F-835D2196D53D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57" name="Retângulo 256">
              <a:extLst>
                <a:ext uri="{FF2B5EF4-FFF2-40B4-BE49-F238E27FC236}">
                  <a16:creationId xmlns:a16="http://schemas.microsoft.com/office/drawing/2014/main" id="{EBC53981-0915-4D4F-BBD5-9052B132BB95}"/>
                </a:ext>
              </a:extLst>
            </p:cNvPr>
            <p:cNvSpPr/>
            <p:nvPr/>
          </p:nvSpPr>
          <p:spPr>
            <a:xfrm rot="1893137">
              <a:off x="6717065" y="3890590"/>
              <a:ext cx="2640873" cy="26661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Troubleshooting</a:t>
              </a:r>
            </a:p>
          </p:txBody>
        </p:sp>
      </p:grp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A94D5509-8506-4E87-9A9E-6D0E1BF1CDCA}"/>
              </a:ext>
            </a:extLst>
          </p:cNvPr>
          <p:cNvGrpSpPr/>
          <p:nvPr/>
        </p:nvGrpSpPr>
        <p:grpSpPr>
          <a:xfrm>
            <a:off x="8939954" y="4643605"/>
            <a:ext cx="2748726" cy="3394464"/>
            <a:chOff x="8939954" y="4643605"/>
            <a:chExt cx="2748726" cy="3394464"/>
          </a:xfrm>
        </p:grpSpPr>
        <p:grpSp>
          <p:nvGrpSpPr>
            <p:cNvPr id="1043" name="Agrupar 1042">
              <a:extLst>
                <a:ext uri="{FF2B5EF4-FFF2-40B4-BE49-F238E27FC236}">
                  <a16:creationId xmlns:a16="http://schemas.microsoft.com/office/drawing/2014/main" id="{228F6263-F3CC-4D38-A43F-16CF37F4FFC4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219" name="Shape 1842">
                <a:extLst>
                  <a:ext uri="{FF2B5EF4-FFF2-40B4-BE49-F238E27FC236}">
                    <a16:creationId xmlns:a16="http://schemas.microsoft.com/office/drawing/2014/main" id="{87B7DD17-7B15-4A79-AB58-05A0E6BB3D8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43" name="Seta: para a Direita 242">
                <a:extLst>
                  <a:ext uri="{FF2B5EF4-FFF2-40B4-BE49-F238E27FC236}">
                    <a16:creationId xmlns:a16="http://schemas.microsoft.com/office/drawing/2014/main" id="{796110EF-BA95-4CA3-9D9B-BF7C81EEB092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8" name="Retângulo 257">
              <a:extLst>
                <a:ext uri="{FF2B5EF4-FFF2-40B4-BE49-F238E27FC236}">
                  <a16:creationId xmlns:a16="http://schemas.microsoft.com/office/drawing/2014/main" id="{FBD7528C-9A39-4F7F-9D6A-25E3C3EC7238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271" name="TextBox 63">
            <a:extLst>
              <a:ext uri="{FF2B5EF4-FFF2-40B4-BE49-F238E27FC236}">
                <a16:creationId xmlns:a16="http://schemas.microsoft.com/office/drawing/2014/main" id="{E9F2418B-FDEB-4056-91D8-B1210BF3128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A2F5F30C-573A-4D67-9CE2-72A0C80A940E}"/>
              </a:ext>
            </a:extLst>
          </p:cNvPr>
          <p:cNvGrpSpPr/>
          <p:nvPr/>
        </p:nvGrpSpPr>
        <p:grpSpPr>
          <a:xfrm>
            <a:off x="12047751" y="2649212"/>
            <a:ext cx="4021518" cy="2831130"/>
            <a:chOff x="10952201" y="10902814"/>
            <a:chExt cx="4021518" cy="2831130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9B2629B-7111-4D11-8652-1801D1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295E5F6-4721-4A47-A184-98B93C3BA554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EEA9D95-4371-4E99-8010-D88086F82D5E}"/>
              </a:ext>
            </a:extLst>
          </p:cNvPr>
          <p:cNvGrpSpPr/>
          <p:nvPr/>
        </p:nvGrpSpPr>
        <p:grpSpPr>
          <a:xfrm>
            <a:off x="12123243" y="6191318"/>
            <a:ext cx="4021518" cy="3119445"/>
            <a:chOff x="7792930" y="10586379"/>
            <a:chExt cx="4021518" cy="3119445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DB612792-99DE-405B-B9B8-85895B95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1FF8E58C-84C0-4E3E-A2E8-E006A8C75978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sp>
        <p:nvSpPr>
          <p:cNvPr id="70" name="Retângulo 69">
            <a:extLst>
              <a:ext uri="{FF2B5EF4-FFF2-40B4-BE49-F238E27FC236}">
                <a16:creationId xmlns:a16="http://schemas.microsoft.com/office/drawing/2014/main" id="{F0146461-87D9-4A92-B781-ECD6747218D0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31DA021-9C9E-40DC-8DD5-9D322C9B618C}"/>
              </a:ext>
            </a:extLst>
          </p:cNvPr>
          <p:cNvSpPr/>
          <p:nvPr/>
        </p:nvSpPr>
        <p:spPr>
          <a:xfrm>
            <a:off x="2366637" y="9511886"/>
            <a:ext cx="14234407" cy="36733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99F3D60-4F19-4678-B0EF-387E5C64D215}"/>
              </a:ext>
            </a:extLst>
          </p:cNvPr>
          <p:cNvGrpSpPr/>
          <p:nvPr/>
        </p:nvGrpSpPr>
        <p:grpSpPr>
          <a:xfrm>
            <a:off x="12088087" y="10226117"/>
            <a:ext cx="4021518" cy="2831608"/>
            <a:chOff x="12888775" y="3634561"/>
            <a:chExt cx="4021518" cy="2831608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7599183-3F5F-474E-A01E-513C3CA7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F94A13-6A83-495B-8B3F-E3FA38BD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A04FA700-82A0-42C5-B16C-CA7DC11271B1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75" name="Retângulo 74">
            <a:extLst>
              <a:ext uri="{FF2B5EF4-FFF2-40B4-BE49-F238E27FC236}">
                <a16:creationId xmlns:a16="http://schemas.microsoft.com/office/drawing/2014/main" id="{83BC76D3-9A8D-43C2-8F80-738929EB9BC9}"/>
              </a:ext>
            </a:extLst>
          </p:cNvPr>
          <p:cNvSpPr/>
          <p:nvPr/>
        </p:nvSpPr>
        <p:spPr>
          <a:xfrm>
            <a:off x="2744078" y="9653294"/>
            <a:ext cx="9379165" cy="347623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Equipe focada em construir novas APIs, adicionar versões as APIs existentes, impedir que mais de uma API tenha a mesma funcionalidade, garantir que os padrões de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</a:rPr>
              <a:t>APIs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 estão sendo aplicados, sinalizar a necessidade de geração de novos padrões, descontinuar APIs antigas quando necessário, etc.</a:t>
            </a:r>
          </a:p>
        </p:txBody>
      </p:sp>
    </p:spTree>
    <p:extLst>
      <p:ext uri="{BB962C8B-B14F-4D97-AF65-F5344CB8AC3E}">
        <p14:creationId xmlns:p14="http://schemas.microsoft.com/office/powerpoint/2010/main" val="20334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700577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50097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4000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4272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sp>
        <p:nvSpPr>
          <p:cNvPr id="51" name="TextBox 63">
            <a:extLst>
              <a:ext uri="{FF2B5EF4-FFF2-40B4-BE49-F238E27FC236}">
                <a16:creationId xmlns:a16="http://schemas.microsoft.com/office/drawing/2014/main" id="{27968AC5-59BF-4771-A4BB-6D59087F3431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901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9924CDE-0EC0-4636-A55B-1CAA71D7D7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5" y="2569655"/>
            <a:ext cx="1541137" cy="154113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C14C776-81C3-45A6-B4C7-BA0CC29CC6DA}"/>
              </a:ext>
            </a:extLst>
          </p:cNvPr>
          <p:cNvGrpSpPr/>
          <p:nvPr/>
        </p:nvGrpSpPr>
        <p:grpSpPr>
          <a:xfrm>
            <a:off x="11339332" y="6230518"/>
            <a:ext cx="6197235" cy="1938992"/>
            <a:chOff x="11339332" y="5630443"/>
            <a:chExt cx="6197235" cy="193899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00BD25C-B31F-4A66-98F5-3AF1739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3CD7094-CA89-473E-9E6D-5E2132BDDF08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Obter os dados dos gastos dos clientes, horários que se alimentam e os estabelecimentos que frequentam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80CFEEF-C767-48B0-9DEF-5CBD37D9FE6D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1981952-BB06-4652-8B0F-2146DD08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154C09A-93BE-49D2-8DBD-F04D0B44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44604A1-930B-4E9C-B116-04E7F2E532C7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40" name="TextBox 63">
            <a:extLst>
              <a:ext uri="{FF2B5EF4-FFF2-40B4-BE49-F238E27FC236}">
                <a16:creationId xmlns:a16="http://schemas.microsoft.com/office/drawing/2014/main" id="{662096BA-E4A3-48B5-B485-F33E0E72C35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2990B4-2482-4013-9263-9161DB89C936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2257070-2AC5-4167-B143-1146DBD2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30CD7B5D-99D5-47FD-AE2B-302172F975A4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19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C87321FB-ED91-4240-8529-E09F376276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03" y="10338300"/>
            <a:ext cx="1861399" cy="1861399"/>
          </a:xfrm>
          <a:prstGeom prst="rect">
            <a:avLst/>
          </a:prstGeom>
        </p:spPr>
      </p:pic>
      <p:sp>
        <p:nvSpPr>
          <p:cNvPr id="5" name="Seta: Divisa 4">
            <a:extLst>
              <a:ext uri="{FF2B5EF4-FFF2-40B4-BE49-F238E27FC236}">
                <a16:creationId xmlns:a16="http://schemas.microsoft.com/office/drawing/2014/main" id="{9DEC5A55-C7CD-47D6-8E08-1D78CF352795}"/>
              </a:ext>
            </a:extLst>
          </p:cNvPr>
          <p:cNvSpPr/>
          <p:nvPr/>
        </p:nvSpPr>
        <p:spPr>
          <a:xfrm rot="5400000">
            <a:off x="13475414" y="8237810"/>
            <a:ext cx="1449680" cy="1713382"/>
          </a:xfrm>
          <a:prstGeom prst="chevron">
            <a:avLst/>
          </a:prstGeom>
          <a:solidFill>
            <a:srgbClr val="FC5C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D03EC06-52D8-4D41-BD8A-812947D681A2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300D33FE-4439-487A-9F03-70C533F5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C9BBFEB3-FFD5-42DE-83F1-25D3E8AC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3992A42-576F-486A-977D-1B6E85287490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EBE72BA-2312-41C3-BF29-1A97AC812C0A}"/>
              </a:ext>
            </a:extLst>
          </p:cNvPr>
          <p:cNvGrpSpPr/>
          <p:nvPr/>
        </p:nvGrpSpPr>
        <p:grpSpPr>
          <a:xfrm>
            <a:off x="11339332" y="6230518"/>
            <a:ext cx="6197235" cy="1938992"/>
            <a:chOff x="11339332" y="5630443"/>
            <a:chExt cx="6197235" cy="1938992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7B28C712-AA4F-4CBE-8E1E-BADACE63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2B3DB48-ED41-44F3-AECD-6AAE73E53BF4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Obter os dados dos gastos dos clientes, horários que se alimentam e os estabelecimentos que frequentam</a:t>
              </a:r>
            </a:p>
          </p:txBody>
        </p:sp>
      </p:grpSp>
      <p:sp>
        <p:nvSpPr>
          <p:cNvPr id="42" name="TextBox 63">
            <a:extLst>
              <a:ext uri="{FF2B5EF4-FFF2-40B4-BE49-F238E27FC236}">
                <a16:creationId xmlns:a16="http://schemas.microsoft.com/office/drawing/2014/main" id="{733FC0FB-A97A-407C-89D9-1DEB3BFDAC18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E86C55-203F-422A-BB4F-A5E5973D01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48948" y="10022268"/>
            <a:ext cx="4215994" cy="26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3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9EC37F10-E201-4CBE-9641-CD16EBFB68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48948" y="10022268"/>
            <a:ext cx="4215994" cy="26419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C14C776-81C3-45A6-B4C7-BA0CC29CC6DA}"/>
              </a:ext>
            </a:extLst>
          </p:cNvPr>
          <p:cNvGrpSpPr/>
          <p:nvPr/>
        </p:nvGrpSpPr>
        <p:grpSpPr>
          <a:xfrm>
            <a:off x="11339332" y="6226792"/>
            <a:ext cx="6197235" cy="1938992"/>
            <a:chOff x="11339332" y="5630443"/>
            <a:chExt cx="6197235" cy="193899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00BD25C-B31F-4A66-98F5-3AF1739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32" y="5789449"/>
              <a:ext cx="1548961" cy="154896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3CD7094-CA89-473E-9E6D-5E2132BDDF08}"/>
                </a:ext>
              </a:extLst>
            </p:cNvPr>
            <p:cNvSpPr/>
            <p:nvPr/>
          </p:nvSpPr>
          <p:spPr>
            <a:xfrm>
              <a:off x="12888293" y="5630443"/>
              <a:ext cx="46482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Obter os dados dos gastos dos clientes, horários que se alimentam e os estabelecimentos que frequentam</a:t>
              </a: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F8AFB93B-F151-448B-97FF-D73C184215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852" y="11006829"/>
            <a:ext cx="731804" cy="731804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89CAE47-865E-4C36-A3EF-3D9EE72A3F3F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04520EDB-BC78-47C5-80BE-443E4FE46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50B82020-D338-468E-A7F8-96BBE1A1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357BAD4-A097-4014-879E-499AD0993E5C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6" name="TextBox 63">
            <a:extLst>
              <a:ext uri="{FF2B5EF4-FFF2-40B4-BE49-F238E27FC236}">
                <a16:creationId xmlns:a16="http://schemas.microsoft.com/office/drawing/2014/main" id="{BDCCC8D0-D92E-4250-9350-EDCDA937C909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FF00947D-B55E-4897-9B06-477DB9368C4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03" y="10338300"/>
            <a:ext cx="1861399" cy="1861399"/>
          </a:xfrm>
          <a:prstGeom prst="rect">
            <a:avLst/>
          </a:prstGeom>
        </p:spPr>
      </p:pic>
      <p:sp>
        <p:nvSpPr>
          <p:cNvPr id="39" name="Seta: Divisa 38">
            <a:extLst>
              <a:ext uri="{FF2B5EF4-FFF2-40B4-BE49-F238E27FC236}">
                <a16:creationId xmlns:a16="http://schemas.microsoft.com/office/drawing/2014/main" id="{660768B2-C6FD-4740-A728-F8934775E9B7}"/>
              </a:ext>
            </a:extLst>
          </p:cNvPr>
          <p:cNvSpPr/>
          <p:nvPr/>
        </p:nvSpPr>
        <p:spPr>
          <a:xfrm rot="5400000">
            <a:off x="13475414" y="8237810"/>
            <a:ext cx="1449680" cy="1713382"/>
          </a:xfrm>
          <a:prstGeom prst="chevron">
            <a:avLst/>
          </a:prstGeom>
          <a:solidFill>
            <a:srgbClr val="FC5C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8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37 L 0.00339 -0.00359 C 0.01582 -0.00174 0.02898 -0.00498 0.04083 0.00208 C 0.05092 0.00799 0.04402 0.00463 0.06206 0.00787 C 0.07339 0.01296 0.07508 0.01435 0.09143 0.01366 C 0.11233 0.01273 0.13018 0.00891 0.1501 0.00498 C 0.15232 0.00405 0.15453 0.00324 0.15668 0.00208 C 0.15994 0.00035 0.16313 -0.0022 0.16645 -0.0037 L 0.17947 -0.00949 C 0.18169 -0.01238 0.18364 -0.01586 0.18599 -0.01817 C 0.18748 -0.01967 0.18937 -0.01979 0.19087 -0.02106 C 0.19374 -0.02361 0.19634 -0.02685 0.19908 -0.02986 C 0.2007 -0.0316 0.20233 -0.03356 0.20396 -0.03565 C 0.20832 -0.04132 0.21216 -0.04873 0.21698 -0.05301 C 0.22024 -0.0559 0.22551 -0.05995 0.22838 -0.06458 C 0.23242 -0.07095 0.236 -0.07812 0.23984 -0.08484 C 0.24199 -0.08877 0.24499 -0.09155 0.24635 -0.09641 C 0.24746 -0.10035 0.24863 -0.10405 0.24961 -0.1081 C 0.25026 -0.11088 0.25046 -0.114 0.25124 -0.11678 C 0.25215 -0.11991 0.25365 -0.12234 0.25449 -0.12546 C 0.26127 -0.14942 0.25514 -0.13102 0.25938 -0.14861 C 0.26035 -0.15255 0.2614 -0.15648 0.26263 -0.16018 C 0.26465 -0.1662 0.2668 -0.17199 0.26921 -0.17766 C 0.27084 -0.18148 0.27266 -0.18507 0.27409 -0.18924 C 0.27637 -0.19583 0.27917 -0.20845 0.28061 -0.21528 C 0.28119 -0.21817 0.28145 -0.2213 0.28223 -0.22396 C 0.28308 -0.22708 0.28438 -0.22974 0.28549 -0.23264 C 0.29077 -0.26065 0.2823 -0.21713 0.29038 -0.25301 C 0.29168 -0.25868 0.29259 -0.26458 0.29363 -0.27037 C 0.29422 -0.27326 0.29448 -0.27627 0.29526 -0.27905 L 0.29852 -0.29062 C 0.2991 -0.29444 0.29956 -0.29838 0.30014 -0.3022 C 0.30288 -0.31921 0.30086 -0.30208 0.3034 -0.32245 C 0.30405 -0.32731 0.30496 -0.33206 0.30509 -0.33704 C 0.30548 -0.35729 0.30509 -0.37755 0.30509 -0.3978 " pathEditMode="relative" rAng="0" ptsTypes="AAAAAAAAAAAAAAAAAAAAAAAAAAAAAAAAA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9" y="-18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351" y="4800423"/>
            <a:ext cx="731804" cy="731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17C8E9-8E05-4303-B3D4-E6EBFBD2B8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257" y="2313910"/>
            <a:ext cx="1795816" cy="1795816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D573752-F59E-4285-B808-144862C7B43E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0A3B612B-73ED-47F5-B980-A4EE36C0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84A55EEA-FBDD-4EE9-9671-DE497D8B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C8F92C15-8263-4873-8DA1-2475D95262B9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41" name="TextBox 63">
            <a:extLst>
              <a:ext uri="{FF2B5EF4-FFF2-40B4-BE49-F238E27FC236}">
                <a16:creationId xmlns:a16="http://schemas.microsoft.com/office/drawing/2014/main" id="{294C1269-940F-4E0D-809A-6D92CECA9C45}"/>
              </a:ext>
            </a:extLst>
          </p:cNvPr>
          <p:cNvSpPr txBox="1"/>
          <p:nvPr/>
        </p:nvSpPr>
        <p:spPr>
          <a:xfrm>
            <a:off x="1565721" y="397514"/>
            <a:ext cx="1703498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AAF0A7D-57C9-492D-ACAC-8716CF6DB779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31EB6C9C-7040-4D9C-9A32-18EFBED96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81A5756-DAA3-4478-8BCB-CCADAF707F67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0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E634E7FD-10E4-4D33-943C-2FCFCBC7E7C9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Picture 18" descr="Resultado de imagem para jenkins">
            <a:extLst>
              <a:ext uri="{FF2B5EF4-FFF2-40B4-BE49-F238E27FC236}">
                <a16:creationId xmlns:a16="http://schemas.microsoft.com/office/drawing/2014/main" id="{8EEB8B34-DBD3-4350-9818-E680D50A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415" y="3991805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511" y="4678411"/>
            <a:ext cx="1105933" cy="1105933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6D403C9A-7F4E-409E-B19D-2C39C796C643}"/>
              </a:ext>
            </a:extLst>
          </p:cNvPr>
          <p:cNvCxnSpPr>
            <a:cxnSpLocks/>
          </p:cNvCxnSpPr>
          <p:nvPr/>
        </p:nvCxnSpPr>
        <p:spPr>
          <a:xfrm rot="10800000">
            <a:off x="12245945" y="5419412"/>
            <a:ext cx="7984533" cy="3591930"/>
          </a:xfrm>
          <a:prstGeom prst="curvedConnector2">
            <a:avLst/>
          </a:prstGeom>
          <a:ln w="47625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164" y="8416665"/>
            <a:ext cx="1105933" cy="1105933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62111FA-0ACE-456A-A7AE-CBABD9050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800D458B-8EDE-479A-A018-C62E3DBF3813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2" name="Picture 4" descr="Resultado de imagem para sonar code">
            <a:extLst>
              <a:ext uri="{FF2B5EF4-FFF2-40B4-BE49-F238E27FC236}">
                <a16:creationId xmlns:a16="http://schemas.microsoft.com/office/drawing/2014/main" id="{A18865F3-F0CA-4FD9-94C4-8D26F3B7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38 0.00185 L -0.02638 0.00185 C -0.07724 0.00648 -0.05796 0.00925 -0.08446 0.00405 C -0.09195 -0.00035 -0.08433 0.0037 -0.09658 -0.00024 C -0.0982 -0.00081 -0.09977 -0.00197 -0.1014 -0.00244 C -0.11006 -0.00463 -0.12523 -0.00591 -0.13285 -0.00672 C -0.13448 -0.00741 -0.1361 -0.00834 -0.13773 -0.00892 C -0.14053 -0.00973 -0.1434 -0.00984 -0.1462 -0.011 C -0.17107 -0.02119 -0.13617 -0.01019 -0.16072 -0.01748 C -0.17283 -0.02605 -0.16118 -0.01841 -0.1716 -0.02396 C -0.17401 -0.02524 -0.17635 -0.02732 -0.17882 -0.02825 C -0.18592 -0.03068 -0.18768 -0.03125 -0.19576 -0.03473 C -0.19901 -0.036 -0.20227 -0.03716 -0.20546 -0.03901 C -0.20878 -0.04075 -0.21184 -0.04375 -0.21516 -0.04538 C -0.21751 -0.04665 -0.21998 -0.04665 -0.22239 -0.04757 C -0.22363 -0.04804 -0.2248 -0.04896 -0.22604 -0.04977 C -0.22721 -0.05116 -0.22838 -0.0529 -0.22968 -0.05406 C -0.23079 -0.0551 -0.23216 -0.0551 -0.23327 -0.05614 C -0.23581 -0.05869 -0.23821 -0.06169 -0.24056 -0.06482 C -0.24219 -0.0669 -0.24362 -0.06945 -0.24538 -0.07119 C -0.24727 -0.07315 -0.24942 -0.07408 -0.25143 -0.07558 C -0.26583 -0.09688 -0.25261 -0.07894 -0.26355 -0.09063 C -0.27397 -0.10163 -0.26713 -0.097 -0.27442 -0.10139 C -0.27892 -0.11331 -0.27429 -0.10382 -0.28048 -0.10996 C -0.28302 -0.1125 -0.28771 -0.11852 -0.28771 -0.11852 C -0.29415 -0.13577 -0.28569 -0.11494 -0.29376 -0.12929 C -0.30184 -0.14364 -0.29018 -0.12859 -0.29982 -0.14005 C -0.30067 -0.14225 -0.30112 -0.14491 -0.30223 -0.14653 C -0.30327 -0.14792 -0.30477 -0.14769 -0.30588 -0.14862 C -0.30718 -0.14977 -0.30842 -0.15128 -0.30952 -0.1529 C -0.31558 -0.16193 -0.31037 -0.15776 -0.31675 -0.16158 C -0.31799 -0.16366 -0.31903 -0.16609 -0.3204 -0.16806 C -0.32268 -0.17119 -0.32763 -0.17663 -0.32763 -0.17663 C -0.32847 -0.17871 -0.32945 -0.18079 -0.3301 -0.18311 C -0.33062 -0.18507 -0.33049 -0.18774 -0.33127 -0.18947 C -0.33218 -0.19156 -0.33368 -0.19237 -0.33492 -0.19387 C -0.3357 -0.19595 -0.33668 -0.19792 -0.33733 -0.20024 C -0.33792 -0.20232 -0.33792 -0.20475 -0.33857 -0.20672 C -0.33993 -0.21123 -0.34247 -0.2147 -0.34339 -0.21956 L -0.34703 -0.23901 C -0.34742 -0.24109 -0.34749 -0.24352 -0.3482 -0.24538 C -0.34905 -0.24757 -0.35022 -0.24943 -0.35061 -0.25186 C -0.35107 -0.25463 -0.35061 -0.25764 -0.35061 -0.2604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01308 L -0.00209 -0.01308 C -0.00534 -0.01598 -0.00886 -0.01794 -0.01179 -0.02176 C -0.02293 -0.03612 -0.00925 -0.02662 -0.01908 -0.03253 C -0.03061 -0.05301 -0.01583 -0.02859 -0.02631 -0.04109 C -0.02775 -0.04271 -0.02846 -0.04607 -0.02996 -0.04757 C -0.03217 -0.04977 -0.03719 -0.05186 -0.03719 -0.05186 C -0.03843 -0.05324 -0.03953 -0.0551 -0.04083 -0.05614 C -0.0437 -0.05834 -0.05217 -0.05996 -0.05412 -0.06042 C -0.05659 -0.06181 -0.05887 -0.06517 -0.06141 -0.0647 L -0.07353 -0.06262 C -0.07672 -0.06193 -0.07997 -0.061 -0.08316 -0.06042 C -0.08759 -0.05961 -0.09208 -0.05915 -0.09651 -0.05822 C -0.09892 -0.05776 -0.10133 -0.05695 -0.10374 -0.05614 C -0.10719 -0.05498 -0.11123 -0.05359 -0.11462 -0.05186 C -0.11585 -0.05116 -0.11709 -0.05035 -0.11826 -0.04966 C -0.12113 -0.0463 -0.12504 -0.04156 -0.12797 -0.03889 C -0.12992 -0.03716 -0.132 -0.03612 -0.13402 -0.03461 C -0.1352 -0.03253 -0.13611 -0.02963 -0.1376 -0.02813 C -0.13988 -0.02593 -0.1449 -0.02385 -0.1449 -0.02385 C -0.14568 -0.02176 -0.14607 -0.01887 -0.14731 -0.01748 C -0.14868 -0.01574 -0.15056 -0.01609 -0.15213 -0.01528 C -0.1546 -0.01401 -0.15701 -0.01239 -0.15942 -0.011 L -0.16665 -0.00672 C -0.16977 -0.00487 -0.17179 -0.00348 -0.17511 -0.00243 C -0.18058 -0.00058 -0.18931 0.00092 -0.19452 0.00196 C -0.19895 0.00115 -0.20338 0.00092 -0.20781 -0.00024 C -0.20904 -0.00058 -0.21041 -0.00093 -0.21145 -0.00243 C -0.21256 -0.00406 -0.21301 -0.00672 -0.21386 -0.0088 C -0.21419 -0.00961 -0.21464 -0.01031 -0.21503 -0.011 " pathEditMode="relative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138 L -0.00365 0.00138 C -0.00612 -0.00371 -0.0082 -0.00926 -0.01094 -0.01366 C -0.01309 -0.01725 -0.01537 -0.0213 -0.01817 -0.02234 C -0.02943 -0.02628 -0.02221 -0.02419 -0.03998 -0.02662 C -0.04923 -0.03079 -0.04396 -0.0294 -0.05933 -0.02662 C -0.06877 -0.02489 -0.06681 -0.02547 -0.07385 -0.02234 C -0.08075 -0.01007 -0.07411 -0.01991 -0.08114 -0.01366 C -0.09325 -0.0029 -0.07476 -0.01644 -0.08961 -0.0051 C -0.09273 -0.00267 -0.10139 0.00069 -0.10289 0.00138 C -0.10452 0.00208 -0.10615 0.00254 -0.10771 0.00347 C -0.11012 0.00497 -0.11246 0.0074 -0.115 0.00787 C -0.12256 0.00914 -0.12646 0.00914 -0.13311 0.01215 C -0.13434 0.01273 -0.13558 0.01354 -0.13675 0.01435 C -0.14555 0.01319 -0.15414 0.01493 -0.16215 0.00787 C -0.16378 0.00636 -0.16547 0.0052 -0.16704 0.00347 C -0.17322 -0.00336 -0.16964 -0.0029 -0.17303 -0.0029 " pathEditMode="relative" ptsTypes="AAAAAAAAAAAAAAA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17C8E9-8E05-4303-B3D4-E6EBFBD2B8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257" y="2313910"/>
            <a:ext cx="1795816" cy="1795816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 dirty="0"/>
              <a:t>{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1E29BD-A8E9-4B9C-81A6-1D9E1E4E6A1F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EAB6446-44C4-45B8-8AE4-B6E21001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7BC3CD1-938A-4194-9469-6D7E3962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DA728FB-A410-4E64-9AD0-2C741D44358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5" name="TextBox 63">
            <a:extLst>
              <a:ext uri="{FF2B5EF4-FFF2-40B4-BE49-F238E27FC236}">
                <a16:creationId xmlns:a16="http://schemas.microsoft.com/office/drawing/2014/main" id="{7A12BEE2-E676-4D4E-AF37-F97749E8F45B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3C965E-5A11-4DED-87A6-4218E7985100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46473C24-17C1-4374-81DE-203BF0C4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28B777C3-CF08-43A9-A5AB-D68A61D0902A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92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 dirty="0"/>
              <a:t>{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B1158D-5A7D-4ACE-BBE1-7DBC775AF9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881" y="2826659"/>
            <a:ext cx="1520836" cy="1520836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2CB1E0-C9B1-4835-966F-13B9E4D058E0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07E51FB3-04B2-4189-A975-31302C5B0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5B67A09-8569-4FBA-8696-DF1E32F8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8A90424-3400-4069-8607-157D14F66E28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8" name="TextBox 63">
            <a:extLst>
              <a:ext uri="{FF2B5EF4-FFF2-40B4-BE49-F238E27FC236}">
                <a16:creationId xmlns:a16="http://schemas.microsoft.com/office/drawing/2014/main" id="{A74217D8-9F52-4C7F-A9E2-2ADC810444B8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E3C8461-6BFA-44A5-B31F-90D8AF7A3978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1528D5B6-94B9-4350-A517-51F168CD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51079C89-1662-4DA4-95AA-B41E0105D3C1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CF2E427E-FA60-448F-BD87-F334BCC535A8}"/>
              </a:ext>
            </a:extLst>
          </p:cNvPr>
          <p:cNvGrpSpPr/>
          <p:nvPr/>
        </p:nvGrpSpPr>
        <p:grpSpPr>
          <a:xfrm>
            <a:off x="5699093" y="4711011"/>
            <a:ext cx="3474700" cy="3412317"/>
            <a:chOff x="6144297" y="5902688"/>
            <a:chExt cx="2125509" cy="2087349"/>
          </a:xfrm>
        </p:grpSpPr>
        <p:grpSp>
          <p:nvGrpSpPr>
            <p:cNvPr id="1041" name="Agrupar 1040">
              <a:extLst>
                <a:ext uri="{FF2B5EF4-FFF2-40B4-BE49-F238E27FC236}">
                  <a16:creationId xmlns:a16="http://schemas.microsoft.com/office/drawing/2014/main" id="{76A9AD52-D35B-4183-820B-562F359B40DD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209" name="Shape 1838">
                <a:extLst>
                  <a:ext uri="{FF2B5EF4-FFF2-40B4-BE49-F238E27FC236}">
                    <a16:creationId xmlns:a16="http://schemas.microsoft.com/office/drawing/2014/main" id="{B9790528-773D-4299-B73E-8C8E9C0C55D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39" name="Seta: para a Direita 1038">
                <a:extLst>
                  <a:ext uri="{FF2B5EF4-FFF2-40B4-BE49-F238E27FC236}">
                    <a16:creationId xmlns:a16="http://schemas.microsoft.com/office/drawing/2014/main" id="{F0F5F47D-829E-48E9-AB6C-00DFA01ABA7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1044" name="Retângulo 1043">
              <a:extLst>
                <a:ext uri="{FF2B5EF4-FFF2-40B4-BE49-F238E27FC236}">
                  <a16:creationId xmlns:a16="http://schemas.microsoft.com/office/drawing/2014/main" id="{188EEAD5-DC79-4735-8E93-C42695D7CBB2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2EFB26C1-8C8B-4521-84D9-113B8CEFCE4B}"/>
              </a:ext>
            </a:extLst>
          </p:cNvPr>
          <p:cNvGrpSpPr/>
          <p:nvPr/>
        </p:nvGrpSpPr>
        <p:grpSpPr>
          <a:xfrm>
            <a:off x="4948613" y="7917314"/>
            <a:ext cx="3578385" cy="3105744"/>
            <a:chOff x="5685221" y="7864016"/>
            <a:chExt cx="2188934" cy="1899815"/>
          </a:xfrm>
        </p:grpSpPr>
        <p:sp>
          <p:nvSpPr>
            <p:cNvPr id="208" name="Shape 1837">
              <a:extLst>
                <a:ext uri="{FF2B5EF4-FFF2-40B4-BE49-F238E27FC236}">
                  <a16:creationId xmlns:a16="http://schemas.microsoft.com/office/drawing/2014/main" id="{696AFC93-A800-498F-8688-4EE66517C7AE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AA27C1E0-93D9-4F7B-A050-F4E02783B966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F3409E3-60AF-4AEF-9FAE-A3494C9D3D56}"/>
              </a:ext>
            </a:extLst>
          </p:cNvPr>
          <p:cNvGrpSpPr/>
          <p:nvPr/>
        </p:nvGrpSpPr>
        <p:grpSpPr>
          <a:xfrm>
            <a:off x="2212516" y="7199819"/>
            <a:ext cx="3115497" cy="3545210"/>
            <a:chOff x="4011523" y="7425117"/>
            <a:chExt cx="1905781" cy="2168641"/>
          </a:xfrm>
        </p:grpSpPr>
        <p:sp>
          <p:nvSpPr>
            <p:cNvPr id="207" name="Shape 1836">
              <a:extLst>
                <a:ext uri="{FF2B5EF4-FFF2-40B4-BE49-F238E27FC236}">
                  <a16:creationId xmlns:a16="http://schemas.microsoft.com/office/drawing/2014/main" id="{C08B33E4-2C37-4933-8524-71CC2186D37E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672AC6DA-7E3D-4814-B83D-BE05FE8E4C1B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48" name="Agrupar 1047">
            <a:extLst>
              <a:ext uri="{FF2B5EF4-FFF2-40B4-BE49-F238E27FC236}">
                <a16:creationId xmlns:a16="http://schemas.microsoft.com/office/drawing/2014/main" id="{0B771826-DDBB-445D-9399-D27A25CA605E}"/>
              </a:ext>
            </a:extLst>
          </p:cNvPr>
          <p:cNvGrpSpPr/>
          <p:nvPr/>
        </p:nvGrpSpPr>
        <p:grpSpPr>
          <a:xfrm>
            <a:off x="2492788" y="4419528"/>
            <a:ext cx="3544534" cy="3105755"/>
            <a:chOff x="4182968" y="5724385"/>
            <a:chExt cx="2168227" cy="1899822"/>
          </a:xfrm>
        </p:grpSpPr>
        <p:sp>
          <p:nvSpPr>
            <p:cNvPr id="210" name="Shape 1839">
              <a:extLst>
                <a:ext uri="{FF2B5EF4-FFF2-40B4-BE49-F238E27FC236}">
                  <a16:creationId xmlns:a16="http://schemas.microsoft.com/office/drawing/2014/main" id="{D6662FD2-CABE-4630-9ABB-DAD51D5175A7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230994E8-6092-42C9-9E2F-DF8A11162FCE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76" y="10278387"/>
            <a:ext cx="1465945" cy="1465945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94E290A-CFBE-4638-9FF4-091208367763}"/>
              </a:ext>
            </a:extLst>
          </p:cNvPr>
          <p:cNvGrpSpPr/>
          <p:nvPr/>
        </p:nvGrpSpPr>
        <p:grpSpPr>
          <a:xfrm>
            <a:off x="10474752" y="6221272"/>
            <a:ext cx="6509673" cy="2308324"/>
            <a:chOff x="11026894" y="8509809"/>
            <a:chExt cx="6509673" cy="230832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EA25C2C-5314-4D67-8E8A-4306946944CD}"/>
                </a:ext>
              </a:extLst>
            </p:cNvPr>
            <p:cNvSpPr/>
            <p:nvPr/>
          </p:nvSpPr>
          <p:spPr>
            <a:xfrm>
              <a:off x="12888293" y="8509809"/>
              <a:ext cx="464827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/>
                <a:t>{"idCliente":1234,"gastoMedio":32.3,"transacoes":{"3289DUE34":{"idEC":5934,"horario":"22/01/2018 13:59","gasto":52.12},"156GRDWAD":{"idEC":5452,"horario":"22/01/2018 17:59","gasto":10}}}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320480EA-3326-418C-AB02-5F70DF82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894" y="8672912"/>
              <a:ext cx="1861399" cy="1861399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832CC-600A-4900-BE1B-9F4F979A63F7}"/>
              </a:ext>
            </a:extLst>
          </p:cNvPr>
          <p:cNvSpPr txBox="1"/>
          <p:nvPr/>
        </p:nvSpPr>
        <p:spPr>
          <a:xfrm rot="16200000">
            <a:off x="12361013" y="6255001"/>
            <a:ext cx="178286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1300" dirty="0"/>
              <a:t>{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B1158D-5A7D-4ACE-BBE1-7DBC775AF9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881" y="3583551"/>
            <a:ext cx="763944" cy="7639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9A9091-16EE-4789-BF79-53F0734E856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412" y="2691181"/>
            <a:ext cx="1449533" cy="14495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13F73A3-6D69-4B65-BB3D-21BFBFE3F005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DFE9AE03-2F3F-47F5-B569-36816F91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41A4B82-C6D6-4863-908C-4EBD6C72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1C355B1-9623-4C90-B03A-8AEA89F9EAF9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37" name="TextBox 63">
            <a:extLst>
              <a:ext uri="{FF2B5EF4-FFF2-40B4-BE49-F238E27FC236}">
                <a16:creationId xmlns:a16="http://schemas.microsoft.com/office/drawing/2014/main" id="{3BEC3F3A-1CED-4491-8D44-004E8D9FEAD3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20337C6-67DD-40F6-86C9-F002DE2B4F52}"/>
              </a:ext>
            </a:extLst>
          </p:cNvPr>
          <p:cNvGrpSpPr/>
          <p:nvPr/>
        </p:nvGrpSpPr>
        <p:grpSpPr>
          <a:xfrm>
            <a:off x="9912063" y="3293320"/>
            <a:ext cx="4021518" cy="3172849"/>
            <a:chOff x="9912063" y="3293320"/>
            <a:chExt cx="4021518" cy="3172849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5FE6EE5B-1DA7-47A7-8B56-A3672FD46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51" y="3293320"/>
              <a:ext cx="1952956" cy="1952956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6FD7004-9304-4AEC-AD7F-55DB0B80BDDC}"/>
                </a:ext>
              </a:extLst>
            </p:cNvPr>
            <p:cNvSpPr/>
            <p:nvPr/>
          </p:nvSpPr>
          <p:spPr>
            <a:xfrm>
              <a:off x="9912063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757058" y="2459548"/>
            <a:ext cx="620819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34" y="2433070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045" y="4548576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2888775" y="3634561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55" name="TextBox 63">
            <a:extLst>
              <a:ext uri="{FF2B5EF4-FFF2-40B4-BE49-F238E27FC236}">
                <a16:creationId xmlns:a16="http://schemas.microsoft.com/office/drawing/2014/main" id="{E74B7544-CFFC-4F02-ABEA-E4234B4FA5AA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295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rgbClr val="C7C8C6"/>
          </a:solidFill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446EBCC3-A4E1-4D61-9645-E959643553F2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7" name="Picture 2" descr="Resultado de imagem para sensedia logo">
            <a:extLst>
              <a:ext uri="{FF2B5EF4-FFF2-40B4-BE49-F238E27FC236}">
                <a16:creationId xmlns:a16="http://schemas.microsoft.com/office/drawing/2014/main" id="{72AAFF0F-DAB8-4255-950A-A14B96F7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F9EF75D3-3FA6-487F-9491-061F71B366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77ED1B-22F7-4798-B7A6-1A8ECB690EF6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2C3D7604-E6A5-4941-B432-52FD9927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32149051-5104-4689-96E2-1FA3C17C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BA8C5F4-22F8-4C5B-8792-A1C8C2C47800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sp>
        <p:nvSpPr>
          <p:cNvPr id="63" name="TextBox 63">
            <a:extLst>
              <a:ext uri="{FF2B5EF4-FFF2-40B4-BE49-F238E27FC236}">
                <a16:creationId xmlns:a16="http://schemas.microsoft.com/office/drawing/2014/main" id="{18FBB1BF-E3B7-4B17-978B-1E127ED3CA30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690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rgbClr val="C7C8C6"/>
          </a:solidFill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1B42EC-FB68-4FC5-97FD-48DFE6EF6D1A}"/>
              </a:ext>
            </a:extLst>
          </p:cNvPr>
          <p:cNvSpPr/>
          <p:nvPr/>
        </p:nvSpPr>
        <p:spPr>
          <a:xfrm>
            <a:off x="9734281" y="7815978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Aplicativo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cxnSpLocks/>
            <a:stCxn id="5" idx="3"/>
            <a:endCxn id="56" idx="3"/>
          </p:cNvCxnSpPr>
          <p:nvPr/>
        </p:nvCxnSpPr>
        <p:spPr>
          <a:xfrm>
            <a:off x="11646716" y="3512360"/>
            <a:ext cx="785570" cy="3587385"/>
          </a:xfrm>
          <a:prstGeom prst="curvedConnector3">
            <a:avLst>
              <a:gd name="adj1" fmla="val 255200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2A3FBF4E-3DBD-4D07-86FA-329D3C0C88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4" y="6345619"/>
            <a:ext cx="1508252" cy="1508252"/>
          </a:xfrm>
          <a:prstGeom prst="rect">
            <a:avLst/>
          </a:prstGeom>
        </p:spPr>
      </p:pic>
      <p:cxnSp>
        <p:nvCxnSpPr>
          <p:cNvPr id="57" name="Conector: Angulado 60">
            <a:extLst>
              <a:ext uri="{FF2B5EF4-FFF2-40B4-BE49-F238E27FC236}">
                <a16:creationId xmlns:a16="http://schemas.microsoft.com/office/drawing/2014/main" id="{B82066EA-78B0-4089-B600-AD7BBBEC6F3A}"/>
              </a:ext>
            </a:extLst>
          </p:cNvPr>
          <p:cNvCxnSpPr>
            <a:cxnSpLocks/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gif progress">
            <a:extLst>
              <a:ext uri="{FF2B5EF4-FFF2-40B4-BE49-F238E27FC236}">
                <a16:creationId xmlns:a16="http://schemas.microsoft.com/office/drawing/2014/main" id="{FF11C78F-C6F7-493F-8465-E49E9034C8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09" y="166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Resultado de imagem para gif progress">
            <a:extLst>
              <a:ext uri="{FF2B5EF4-FFF2-40B4-BE49-F238E27FC236}">
                <a16:creationId xmlns:a16="http://schemas.microsoft.com/office/drawing/2014/main" id="{FA2A8D3B-7DC7-4437-99A8-F2EE984208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35" y="16277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EA520AF-C2BD-48AF-AEEF-2FDFC2616B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042" y="2456262"/>
            <a:ext cx="781340" cy="78134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7584E100-E504-47E6-807E-D2C2C53ACC6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555" y="2456262"/>
            <a:ext cx="781340" cy="781340"/>
          </a:xfrm>
          <a:prstGeom prst="rect">
            <a:avLst/>
          </a:prstGeom>
        </p:spPr>
      </p:pic>
      <p:sp>
        <p:nvSpPr>
          <p:cNvPr id="65" name="TextBox 63">
            <a:extLst>
              <a:ext uri="{FF2B5EF4-FFF2-40B4-BE49-F238E27FC236}">
                <a16:creationId xmlns:a16="http://schemas.microsoft.com/office/drawing/2014/main" id="{6E95E6CA-CA4D-4FC3-AD0D-32B5511E6CCC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737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rgbClr val="C7C8C6"/>
          </a:solidFill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Resultado de imagem para gif progress">
            <a:extLst>
              <a:ext uri="{FF2B5EF4-FFF2-40B4-BE49-F238E27FC236}">
                <a16:creationId xmlns:a16="http://schemas.microsoft.com/office/drawing/2014/main" id="{8D15588F-E799-43FD-B86C-1586844AE2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470" y="103362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2978BB41-25EC-4F28-89B8-17463D50699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63" y="11164745"/>
            <a:ext cx="781340" cy="78134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D27879AC-0764-4AF8-9A01-6138B8DCBC7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17748F8-E27E-4694-85DE-532CB46DD4F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sp>
        <p:nvSpPr>
          <p:cNvPr id="77" name="TextBox 63">
            <a:extLst>
              <a:ext uri="{FF2B5EF4-FFF2-40B4-BE49-F238E27FC236}">
                <a16:creationId xmlns:a16="http://schemas.microsoft.com/office/drawing/2014/main" id="{08257FED-6D0A-4F76-8FEF-36AF6086D3FF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36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B9BCAC-CF3D-4275-87BE-A719A3ECEEAC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  <a:solidFill>
            <a:srgbClr val="C7C8C6"/>
          </a:solidFill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F94B594-FA53-46D2-B67F-37B2236675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  <a:grpFill/>
          </p:grpSpPr>
          <p:sp>
            <p:nvSpPr>
              <p:cNvPr id="48" name="Shape 1725">
                <a:extLst>
                  <a:ext uri="{FF2B5EF4-FFF2-40B4-BE49-F238E27FC236}">
                    <a16:creationId xmlns:a16="http://schemas.microsoft.com/office/drawing/2014/main" id="{8F1350F1-EDC2-48BE-88F6-236D3023EAB8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5F99D42F-5827-4A47-BB19-B724EAE33804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A7AE14C-3EFA-4A61-82B5-5F27DD4D6D5C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sp>
        <p:nvSpPr>
          <p:cNvPr id="63" name="TextBox 63">
            <a:extLst>
              <a:ext uri="{FF2B5EF4-FFF2-40B4-BE49-F238E27FC236}">
                <a16:creationId xmlns:a16="http://schemas.microsoft.com/office/drawing/2014/main" id="{CE999293-77C1-4091-A058-FEFEA3FA8ED0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697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3">
            <a:extLst>
              <a:ext uri="{FF2B5EF4-FFF2-40B4-BE49-F238E27FC236}">
                <a16:creationId xmlns:a16="http://schemas.microsoft.com/office/drawing/2014/main" id="{6F57602A-40D4-43D0-970A-79DDB266FE96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676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Resultado de imagem para gif progress">
            <a:extLst>
              <a:ext uri="{FF2B5EF4-FFF2-40B4-BE49-F238E27FC236}">
                <a16:creationId xmlns:a16="http://schemas.microsoft.com/office/drawing/2014/main" id="{D551CD32-516A-4C5D-9B19-358F27DA5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146" y="101623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24C4519E-9B00-4D9A-8AB3-A8282A662DE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39" y="10990877"/>
            <a:ext cx="781340" cy="781340"/>
          </a:xfrm>
          <a:prstGeom prst="rect">
            <a:avLst/>
          </a:prstGeom>
        </p:spPr>
      </p:pic>
      <p:sp>
        <p:nvSpPr>
          <p:cNvPr id="71" name="TextBox 63">
            <a:extLst>
              <a:ext uri="{FF2B5EF4-FFF2-40B4-BE49-F238E27FC236}">
                <a16:creationId xmlns:a16="http://schemas.microsoft.com/office/drawing/2014/main" id="{5711A5BB-5485-4235-B71D-4EB70FB011D3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7181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07AD0343-FB6E-4D7E-B17D-F52D0D19AC1B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86FF644-14EA-435A-B700-DF7F25AEA013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2" name="Picture 18" descr="Resultado de imagem para jenkins">
            <a:extLst>
              <a:ext uri="{FF2B5EF4-FFF2-40B4-BE49-F238E27FC236}">
                <a16:creationId xmlns:a16="http://schemas.microsoft.com/office/drawing/2014/main" id="{AF0DF343-46ED-4786-9892-05698465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Resultado de imagem para sonar code">
            <a:extLst>
              <a:ext uri="{FF2B5EF4-FFF2-40B4-BE49-F238E27FC236}">
                <a16:creationId xmlns:a16="http://schemas.microsoft.com/office/drawing/2014/main" id="{2A17A3D8-3DD6-47F3-B2D4-1CA0F00F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7" y="4114202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20" y="4503087"/>
            <a:ext cx="1105933" cy="1105933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6" y="4583926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0B56AD7-A183-413C-B4CD-0891393B0190}"/>
              </a:ext>
            </a:extLst>
          </p:cNvPr>
          <p:cNvSpPr/>
          <p:nvPr/>
        </p:nvSpPr>
        <p:spPr>
          <a:xfrm>
            <a:off x="4277845" y="3302368"/>
            <a:ext cx="4821955" cy="469783"/>
          </a:xfrm>
          <a:prstGeom prst="rect">
            <a:avLst/>
          </a:prstGeom>
          <a:solidFill>
            <a:srgbClr val="17C000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200ED2AC-E289-4108-A337-C1EEAB96E5E5}"/>
              </a:ext>
            </a:extLst>
          </p:cNvPr>
          <p:cNvSpPr/>
          <p:nvPr/>
        </p:nvSpPr>
        <p:spPr>
          <a:xfrm>
            <a:off x="4277845" y="3295034"/>
            <a:ext cx="4821955" cy="469783"/>
          </a:xfrm>
          <a:prstGeom prst="rect">
            <a:avLst/>
          </a:prstGeom>
          <a:solidFill>
            <a:srgbClr val="2C3A4F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7ADF8B-17BD-43FA-BA18-C22BF4A53948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51" y="3151816"/>
            <a:ext cx="611672" cy="611672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6ECF8B0A-1518-4B8F-B567-1F36D55D14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E75E70-9840-4906-8216-C56C3510B93D}"/>
              </a:ext>
            </a:extLst>
          </p:cNvPr>
          <p:cNvGrpSpPr/>
          <p:nvPr/>
        </p:nvGrpSpPr>
        <p:grpSpPr>
          <a:xfrm>
            <a:off x="8818356" y="2694759"/>
            <a:ext cx="4021518" cy="2786513"/>
            <a:chOff x="8818356" y="2694759"/>
            <a:chExt cx="4021518" cy="2786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8108941-869E-4A64-9894-CC9B6D04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514" y="2694759"/>
              <a:ext cx="1635202" cy="1635202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6E70563-03A7-430A-A86B-F0CE31359D39}"/>
                </a:ext>
              </a:extLst>
            </p:cNvPr>
            <p:cNvSpPr/>
            <p:nvPr/>
          </p:nvSpPr>
          <p:spPr>
            <a:xfrm>
              <a:off x="8818356" y="4436134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Frontend Developer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DD1AE6D-DE26-4743-92F6-AB43B8B56BA9}"/>
              </a:ext>
            </a:extLst>
          </p:cNvPr>
          <p:cNvGrpSpPr/>
          <p:nvPr/>
        </p:nvGrpSpPr>
        <p:grpSpPr>
          <a:xfrm>
            <a:off x="9734281" y="6255263"/>
            <a:ext cx="4021518" cy="2605853"/>
            <a:chOff x="9624927" y="6134226"/>
            <a:chExt cx="4021518" cy="26058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5BCCD69-B661-4E7F-9181-71621F32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92" y="6134226"/>
              <a:ext cx="1719645" cy="1719645"/>
            </a:xfrm>
            <a:prstGeom prst="rect">
              <a:avLst/>
            </a:prstGeom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1B42EC-FB68-4FC5-97FD-48DFE6EF6D1A}"/>
                </a:ext>
              </a:extLst>
            </p:cNvPr>
            <p:cNvSpPr/>
            <p:nvPr/>
          </p:nvSpPr>
          <p:spPr>
            <a:xfrm>
              <a:off x="9624927" y="769494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Aplicativo</a:t>
              </a:r>
            </a:p>
          </p:txBody>
        </p:sp>
      </p:grp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24A23BA-A162-4F37-986F-8AE0925A617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1646716" y="3512360"/>
            <a:ext cx="929075" cy="3602726"/>
          </a:xfrm>
          <a:prstGeom prst="curvedConnector3">
            <a:avLst>
              <a:gd name="adj1" fmla="val 203976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BBDCB4B9-0199-4D3D-91AC-05BD1414C60D}"/>
              </a:ext>
            </a:extLst>
          </p:cNvPr>
          <p:cNvCxnSpPr>
            <a:stCxn id="60" idx="2"/>
            <a:endCxn id="33" idx="1"/>
          </p:cNvCxnSpPr>
          <p:nvPr/>
        </p:nvCxnSpPr>
        <p:spPr>
          <a:xfrm rot="5400000" flipH="1" flipV="1">
            <a:off x="12469455" y="4782394"/>
            <a:ext cx="3354306" cy="4803137"/>
          </a:xfrm>
          <a:prstGeom prst="curvedConnector4">
            <a:avLst>
              <a:gd name="adj1" fmla="val -6815"/>
              <a:gd name="adj2" fmla="val 70932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>
            <a:extLst>
              <a:ext uri="{FF2B5EF4-FFF2-40B4-BE49-F238E27FC236}">
                <a16:creationId xmlns:a16="http://schemas.microsoft.com/office/drawing/2014/main" id="{40B39800-B7BA-4726-A7DD-0E7DBA7785D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12" y="6094621"/>
            <a:ext cx="677924" cy="67792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8501218" y="8617861"/>
            <a:ext cx="3857703" cy="852154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4A21B701-A8C5-4CA0-AB56-498F09038A3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84" y="9965822"/>
            <a:ext cx="1526239" cy="1526239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2B28EF36-0C45-4ED1-8F8B-3C5C8803B1E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856" y="2155769"/>
            <a:ext cx="1526239" cy="15262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5C4FCB8-AA31-438F-BABA-EF87E2D07B0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17" y="1974060"/>
            <a:ext cx="1526400" cy="15264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4D53D3C4-D048-4B0A-9F80-19A5934BD0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71" y="10349587"/>
            <a:ext cx="1526400" cy="1526400"/>
          </a:xfrm>
          <a:prstGeom prst="rect">
            <a:avLst/>
          </a:prstGeom>
        </p:spPr>
      </p:pic>
      <p:sp>
        <p:nvSpPr>
          <p:cNvPr id="73" name="TextBox 63">
            <a:extLst>
              <a:ext uri="{FF2B5EF4-FFF2-40B4-BE49-F238E27FC236}">
                <a16:creationId xmlns:a16="http://schemas.microsoft.com/office/drawing/2014/main" id="{93F6F275-3BB5-4019-85CA-8DDCC24753C0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60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3">
            <a:extLst>
              <a:ext uri="{FF2B5EF4-FFF2-40B4-BE49-F238E27FC236}">
                <a16:creationId xmlns:a16="http://schemas.microsoft.com/office/drawing/2014/main" id="{BD752C78-B420-4D3B-A63B-EB549EE178E5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39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Resultado de imagem para gif progress">
            <a:extLst>
              <a:ext uri="{FF2B5EF4-FFF2-40B4-BE49-F238E27FC236}">
                <a16:creationId xmlns:a16="http://schemas.microsoft.com/office/drawing/2014/main" id="{68D36BC1-5D79-4EC1-9F96-93B33E6AB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146" y="101623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E3C61646-8186-43EA-BAF4-5256A2226BC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39" y="10990877"/>
            <a:ext cx="781340" cy="781340"/>
          </a:xfrm>
          <a:prstGeom prst="rect">
            <a:avLst/>
          </a:prstGeom>
        </p:spPr>
      </p:pic>
      <p:sp>
        <p:nvSpPr>
          <p:cNvPr id="48" name="TextBox 63">
            <a:extLst>
              <a:ext uri="{FF2B5EF4-FFF2-40B4-BE49-F238E27FC236}">
                <a16:creationId xmlns:a16="http://schemas.microsoft.com/office/drawing/2014/main" id="{22B7F8C1-51E8-41C9-8040-23E98808BB3F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5224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9B01FE1-5151-4BA1-B79D-B75108C120DC}"/>
              </a:ext>
            </a:extLst>
          </p:cNvPr>
          <p:cNvGrpSpPr/>
          <p:nvPr/>
        </p:nvGrpSpPr>
        <p:grpSpPr>
          <a:xfrm>
            <a:off x="5688006" y="5718630"/>
            <a:ext cx="2636320" cy="2588989"/>
            <a:chOff x="6144297" y="5902688"/>
            <a:chExt cx="2125509" cy="208734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CB00F51-855F-48CB-9772-2A48B3630CD0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34" name="Shape 1838">
                <a:extLst>
                  <a:ext uri="{FF2B5EF4-FFF2-40B4-BE49-F238E27FC236}">
                    <a16:creationId xmlns:a16="http://schemas.microsoft.com/office/drawing/2014/main" id="{104FB507-FA82-4CD8-9D74-3E76D84BB46D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38440251-900E-4E9F-9AD1-75C249A891A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 dirty="0"/>
              </a:p>
            </p:txBody>
          </p: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8707DCD-B6A6-4A18-AFFD-352FE1E1F2AF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877E3CB-7870-4DC2-BACE-B86289E9CC38}"/>
              </a:ext>
            </a:extLst>
          </p:cNvPr>
          <p:cNvGrpSpPr/>
          <p:nvPr/>
        </p:nvGrpSpPr>
        <p:grpSpPr>
          <a:xfrm>
            <a:off x="5118603" y="8151312"/>
            <a:ext cx="2714988" cy="2356386"/>
            <a:chOff x="5685221" y="7864016"/>
            <a:chExt cx="2188934" cy="1899815"/>
          </a:xfrm>
        </p:grpSpPr>
        <p:sp>
          <p:nvSpPr>
            <p:cNvPr id="37" name="Shape 1837">
              <a:extLst>
                <a:ext uri="{FF2B5EF4-FFF2-40B4-BE49-F238E27FC236}">
                  <a16:creationId xmlns:a16="http://schemas.microsoft.com/office/drawing/2014/main" id="{AB5A161D-24C9-4FBE-84E3-D9B43735095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982960E-B676-40A7-AFBF-03A6171CE59C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B3209BC-E9D7-46F4-8859-5E7780D4CC0F}"/>
              </a:ext>
            </a:extLst>
          </p:cNvPr>
          <p:cNvGrpSpPr/>
          <p:nvPr/>
        </p:nvGrpSpPr>
        <p:grpSpPr>
          <a:xfrm>
            <a:off x="3042675" y="7606935"/>
            <a:ext cx="2363786" cy="2689817"/>
            <a:chOff x="4011523" y="7425117"/>
            <a:chExt cx="1905781" cy="2168641"/>
          </a:xfrm>
        </p:grpSpPr>
        <p:sp>
          <p:nvSpPr>
            <p:cNvPr id="40" name="Shape 1836">
              <a:extLst>
                <a:ext uri="{FF2B5EF4-FFF2-40B4-BE49-F238E27FC236}">
                  <a16:creationId xmlns:a16="http://schemas.microsoft.com/office/drawing/2014/main" id="{9098CF25-A043-4EB3-8657-458FE41DD225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BAA9D48-F624-4612-B97C-83E199217B8D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BE65CC-72DF-4548-B992-6E756C9F8C32}"/>
              </a:ext>
            </a:extLst>
          </p:cNvPr>
          <p:cNvGrpSpPr/>
          <p:nvPr/>
        </p:nvGrpSpPr>
        <p:grpSpPr>
          <a:xfrm>
            <a:off x="3255323" y="5497476"/>
            <a:ext cx="2689304" cy="2356395"/>
            <a:chOff x="4182968" y="5724385"/>
            <a:chExt cx="2168227" cy="1899822"/>
          </a:xfrm>
        </p:grpSpPr>
        <p:sp>
          <p:nvSpPr>
            <p:cNvPr id="43" name="Shape 1839">
              <a:extLst>
                <a:ext uri="{FF2B5EF4-FFF2-40B4-BE49-F238E27FC236}">
                  <a16:creationId xmlns:a16="http://schemas.microsoft.com/office/drawing/2014/main" id="{2C5B4192-C725-4200-8E98-4CD045974BB1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306BC73D-4060-496D-A4A0-FEB502CBB9D1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5A39321-F9B8-4D76-B61A-FBAD94B00032}"/>
              </a:ext>
            </a:extLst>
          </p:cNvPr>
          <p:cNvGrpSpPr/>
          <p:nvPr/>
        </p:nvGrpSpPr>
        <p:grpSpPr>
          <a:xfrm>
            <a:off x="1102133" y="7295575"/>
            <a:ext cx="8530760" cy="4783920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CB4E81CB-3F5E-4B03-B325-281083B089AD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E2833F27-5764-4C3A-A4DF-1BE994EED138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31AED9-AF7E-4A99-B2E2-942D77C4F82D}"/>
              </a:ext>
            </a:extLst>
          </p:cNvPr>
          <p:cNvGrpSpPr/>
          <p:nvPr/>
        </p:nvGrpSpPr>
        <p:grpSpPr>
          <a:xfrm>
            <a:off x="20370665" y="2459548"/>
            <a:ext cx="4021518" cy="2717942"/>
            <a:chOff x="19761565" y="3120707"/>
            <a:chExt cx="4021518" cy="271794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B01885-881B-4CF4-91D8-A3C42BFE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576" y="3120707"/>
              <a:ext cx="1666848" cy="1666848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9395C09-EDFE-42B1-9562-404B2338ACC1}"/>
                </a:ext>
              </a:extLst>
            </p:cNvPr>
            <p:cNvSpPr/>
            <p:nvPr/>
          </p:nvSpPr>
          <p:spPr>
            <a:xfrm>
              <a:off x="19761565" y="479351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Backend Developer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AFC4761-6029-456D-9F2D-08C0C881D672}"/>
              </a:ext>
            </a:extLst>
          </p:cNvPr>
          <p:cNvGrpSpPr/>
          <p:nvPr/>
        </p:nvGrpSpPr>
        <p:grpSpPr>
          <a:xfrm>
            <a:off x="20146341" y="6112125"/>
            <a:ext cx="4021518" cy="2748991"/>
            <a:chOff x="20370665" y="5655292"/>
            <a:chExt cx="4021518" cy="2748991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0B95C5-986D-4630-B950-F8253A596EEB}"/>
                </a:ext>
              </a:extLst>
            </p:cNvPr>
            <p:cNvSpPr/>
            <p:nvPr/>
          </p:nvSpPr>
          <p:spPr>
            <a:xfrm>
              <a:off x="20370665" y="7359145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 err="1">
                  <a:solidFill>
                    <a:srgbClr val="484C4D"/>
                  </a:solidFill>
                </a:rPr>
                <a:t>Microsserviço</a:t>
              </a:r>
              <a:endParaRPr lang="pt-BR" sz="3200" dirty="0">
                <a:solidFill>
                  <a:srgbClr val="484C4D"/>
                </a:solidFill>
              </a:endParaRPr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E943224E-CDD3-4E44-940A-E3334733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965" y="5655292"/>
              <a:ext cx="1782917" cy="1782917"/>
            </a:xfrm>
            <a:prstGeom prst="rect">
              <a:avLst/>
            </a:prstGeom>
          </p:spPr>
        </p:pic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047FD106-DB17-4BEE-8559-7189B5E019D9}"/>
              </a:ext>
            </a:extLst>
          </p:cNvPr>
          <p:cNvCxnSpPr>
            <a:stCxn id="9" idx="1"/>
            <a:endCxn id="59" idx="1"/>
          </p:cNvCxnSpPr>
          <p:nvPr/>
        </p:nvCxnSpPr>
        <p:spPr>
          <a:xfrm rot="10800000" flipV="1">
            <a:off x="21265642" y="3292972"/>
            <a:ext cx="58035" cy="3710612"/>
          </a:xfrm>
          <a:prstGeom prst="curvedConnector3">
            <a:avLst>
              <a:gd name="adj1" fmla="val 2781063"/>
            </a:avLst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do 1023">
            <a:extLst>
              <a:ext uri="{FF2B5EF4-FFF2-40B4-BE49-F238E27FC236}">
                <a16:creationId xmlns:a16="http://schemas.microsoft.com/office/drawing/2014/main" id="{992B26E1-E5E1-44FA-80EB-4620346C5C1D}"/>
              </a:ext>
            </a:extLst>
          </p:cNvPr>
          <p:cNvCxnSpPr>
            <a:cxnSpLocks/>
            <a:stCxn id="33" idx="3"/>
            <a:endCxn id="58" idx="2"/>
          </p:cNvCxnSpPr>
          <p:nvPr/>
        </p:nvCxnSpPr>
        <p:spPr>
          <a:xfrm>
            <a:off x="17443059" y="5506810"/>
            <a:ext cx="4714041" cy="3354306"/>
          </a:xfrm>
          <a:prstGeom prst="curvedConnector4">
            <a:avLst>
              <a:gd name="adj1" fmla="val 28673"/>
              <a:gd name="adj2" fmla="val 114729"/>
            </a:avLst>
          </a:prstGeom>
          <a:ln w="508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CDB9A5E0-A554-4E51-9712-C7D053143C3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55" y="6329906"/>
            <a:ext cx="677924" cy="67792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4713A478-5DE8-4913-8F28-5DD9A4E623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65" y="4940128"/>
            <a:ext cx="677924" cy="677924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F393DDD-173F-4AD8-80C3-F31B443B318F}"/>
              </a:ext>
            </a:extLst>
          </p:cNvPr>
          <p:cNvGrpSpPr/>
          <p:nvPr/>
        </p:nvGrpSpPr>
        <p:grpSpPr>
          <a:xfrm>
            <a:off x="1479820" y="3903122"/>
            <a:ext cx="8762172" cy="4308448"/>
            <a:chOff x="2627300" y="4367459"/>
            <a:chExt cx="7285030" cy="3582122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53E4896C-3B2E-45AF-8C6A-F062918E5A91}"/>
                </a:ext>
              </a:extLst>
            </p:cNvPr>
            <p:cNvGrpSpPr/>
            <p:nvPr/>
          </p:nvGrpSpPr>
          <p:grpSpPr>
            <a:xfrm>
              <a:off x="2627300" y="4367459"/>
              <a:ext cx="7285030" cy="3582122"/>
              <a:chOff x="2627300" y="4367459"/>
              <a:chExt cx="7285030" cy="3582122"/>
            </a:xfrm>
          </p:grpSpPr>
          <p:sp>
            <p:nvSpPr>
              <p:cNvPr id="66" name="Shape 1725">
                <a:extLst>
                  <a:ext uri="{FF2B5EF4-FFF2-40B4-BE49-F238E27FC236}">
                    <a16:creationId xmlns:a16="http://schemas.microsoft.com/office/drawing/2014/main" id="{C35C33E9-6A5B-4D55-B39F-A02F5F41FB3D}"/>
                  </a:ext>
                </a:extLst>
              </p:cNvPr>
              <p:cNvSpPr/>
              <p:nvPr/>
            </p:nvSpPr>
            <p:spPr>
              <a:xfrm rot="5400000">
                <a:off x="4473903" y="2520856"/>
                <a:ext cx="3400200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  <a:gd name="connsiteX0" fmla="*/ 84605 w 102286"/>
                  <a:gd name="connsiteY0" fmla="*/ 111466 h 120000"/>
                  <a:gd name="connsiteX1" fmla="*/ 95916 w 102286"/>
                  <a:gd name="connsiteY1" fmla="*/ 102666 h 120000"/>
                  <a:gd name="connsiteX2" fmla="*/ 30772 w 102286"/>
                  <a:gd name="connsiteY2" fmla="*/ 62688 h 120000"/>
                  <a:gd name="connsiteX3" fmla="*/ 102127 w 102286"/>
                  <a:gd name="connsiteY3" fmla="*/ 22561 h 120000"/>
                  <a:gd name="connsiteX4" fmla="*/ 102286 w 102286"/>
                  <a:gd name="connsiteY4" fmla="*/ 22725 h 120000"/>
                  <a:gd name="connsiteX5" fmla="*/ 101536 w 102286"/>
                  <a:gd name="connsiteY5" fmla="*/ 13911 h 120000"/>
                  <a:gd name="connsiteX6" fmla="*/ 102127 w 102286"/>
                  <a:gd name="connsiteY6" fmla="*/ 0 h 120000"/>
                  <a:gd name="connsiteX7" fmla="*/ 102127 w 102286"/>
                  <a:gd name="connsiteY7" fmla="*/ 5255 h 120000"/>
                  <a:gd name="connsiteX8" fmla="*/ 0 w 102286"/>
                  <a:gd name="connsiteY8" fmla="*/ 62688 h 120000"/>
                  <a:gd name="connsiteX9" fmla="*/ 95572 w 102286"/>
                  <a:gd name="connsiteY9" fmla="*/ 120000 h 120000"/>
                  <a:gd name="connsiteX10" fmla="*/ 84605 w 102286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286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286" y="22725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67" name="Seta: para a Direita 66">
                <a:extLst>
                  <a:ext uri="{FF2B5EF4-FFF2-40B4-BE49-F238E27FC236}">
                    <a16:creationId xmlns:a16="http://schemas.microsoft.com/office/drawing/2014/main" id="{D902ECD4-CB7E-44DB-B206-7D1CD7AED61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A80A202-9358-40C5-8EEB-9EAA9F0DF104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44E06-E12C-4816-9A32-DEF33D8085B2}"/>
              </a:ext>
            </a:extLst>
          </p:cNvPr>
          <p:cNvGrpSpPr/>
          <p:nvPr/>
        </p:nvGrpSpPr>
        <p:grpSpPr>
          <a:xfrm>
            <a:off x="7993189" y="10972789"/>
            <a:ext cx="4021518" cy="2610621"/>
            <a:chOff x="7993189" y="10972789"/>
            <a:chExt cx="4021518" cy="261062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6A39190-47AB-44DB-B2CC-F4BF680F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900" y="10972789"/>
              <a:ext cx="1560183" cy="1560183"/>
            </a:xfrm>
            <a:prstGeom prst="rect">
              <a:avLst/>
            </a:prstGeom>
          </p:spPr>
        </p:pic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B2F9E3E-A912-4B69-822C-968791383B2F}"/>
                </a:ext>
              </a:extLst>
            </p:cNvPr>
            <p:cNvSpPr/>
            <p:nvPr/>
          </p:nvSpPr>
          <p:spPr>
            <a:xfrm>
              <a:off x="7993189" y="12538272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Tester</a:t>
              </a:r>
            </a:p>
          </p:txBody>
        </p:sp>
      </p:grp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F2E89F8-7CFB-470A-B4A8-36F5F88D94CD}"/>
              </a:ext>
            </a:extLst>
          </p:cNvPr>
          <p:cNvCxnSpPr>
            <a:cxnSpLocks/>
            <a:stCxn id="12" idx="0"/>
            <a:endCxn id="33" idx="1"/>
          </p:cNvCxnSpPr>
          <p:nvPr/>
        </p:nvCxnSpPr>
        <p:spPr>
          <a:xfrm rot="5400000" flipH="1" flipV="1">
            <a:off x="10543095" y="4967708"/>
            <a:ext cx="5465979" cy="6544185"/>
          </a:xfrm>
          <a:prstGeom prst="curvedConnector2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562FA36-F5C6-4399-83A9-419182B82A9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84" y="9965822"/>
            <a:ext cx="1526239" cy="152623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05FB3D-C1EB-48B5-8265-426A81AC922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17" y="1974060"/>
            <a:ext cx="1526400" cy="15264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9ABE17BA-683C-4555-A167-9DE2EB663FD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71" y="10349587"/>
            <a:ext cx="1526400" cy="1526400"/>
          </a:xfrm>
          <a:prstGeom prst="rect">
            <a:avLst/>
          </a:prstGeom>
        </p:spPr>
      </p:pic>
      <p:sp>
        <p:nvSpPr>
          <p:cNvPr id="56" name="TextBox 63">
            <a:extLst>
              <a:ext uri="{FF2B5EF4-FFF2-40B4-BE49-F238E27FC236}">
                <a16:creationId xmlns:a16="http://schemas.microsoft.com/office/drawing/2014/main" id="{E18A5346-BEA6-433D-B6DC-6F62D24E6DFA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3866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113" name="TextBox 63">
            <a:extLst>
              <a:ext uri="{FF2B5EF4-FFF2-40B4-BE49-F238E27FC236}">
                <a16:creationId xmlns:a16="http://schemas.microsoft.com/office/drawing/2014/main" id="{D69C9057-3F6B-4FB7-B785-0F204D687416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10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2201944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92" y="235385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C7C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sp>
        <p:nvSpPr>
          <p:cNvPr id="121" name="TextBox 63">
            <a:extLst>
              <a:ext uri="{FF2B5EF4-FFF2-40B4-BE49-F238E27FC236}">
                <a16:creationId xmlns:a16="http://schemas.microsoft.com/office/drawing/2014/main" id="{9BD7D08A-4B1E-4E1B-BE09-8EBDBBC0F58A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53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585" y="5133555"/>
            <a:ext cx="700560" cy="70056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424" y="5059545"/>
            <a:ext cx="894882" cy="89488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C7C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815AAC4-35F6-4356-B455-4EB1FB359A4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824" y="5348060"/>
            <a:ext cx="820550" cy="820550"/>
          </a:xfrm>
          <a:prstGeom prst="rect">
            <a:avLst/>
          </a:prstGeom>
        </p:spPr>
      </p:pic>
      <p:sp>
        <p:nvSpPr>
          <p:cNvPr id="56" name="TextBox 63">
            <a:extLst>
              <a:ext uri="{FF2B5EF4-FFF2-40B4-BE49-F238E27FC236}">
                <a16:creationId xmlns:a16="http://schemas.microsoft.com/office/drawing/2014/main" id="{B461D4AA-0F54-4FA1-A170-C9AF1783CFBB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31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51127" y="10930456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C7C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sp>
        <p:nvSpPr>
          <p:cNvPr id="55" name="TextBox 63">
            <a:extLst>
              <a:ext uri="{FF2B5EF4-FFF2-40B4-BE49-F238E27FC236}">
                <a16:creationId xmlns:a16="http://schemas.microsoft.com/office/drawing/2014/main" id="{78461000-CF5E-4A31-9CAC-617964B837EC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10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9494051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C7C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9453715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9529207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23554" name="Picture 2" descr="Resultado de imagem para dashboard">
            <a:extLst>
              <a:ext uri="{FF2B5EF4-FFF2-40B4-BE49-F238E27FC236}">
                <a16:creationId xmlns:a16="http://schemas.microsoft.com/office/drawing/2014/main" id="{90E4CC09-CBBB-42DA-9DCB-A488DBA1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566" y="2597837"/>
            <a:ext cx="3293447" cy="19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sultado de imagem para api monitoring">
            <a:extLst>
              <a:ext uri="{FF2B5EF4-FFF2-40B4-BE49-F238E27FC236}">
                <a16:creationId xmlns:a16="http://schemas.microsoft.com/office/drawing/2014/main" id="{24AE4FD9-2DFA-4B86-9A20-0E04A831E8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900" y="6116948"/>
            <a:ext cx="3296778" cy="21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Resultado de imagem para api monitoring">
            <a:extLst>
              <a:ext uri="{FF2B5EF4-FFF2-40B4-BE49-F238E27FC236}">
                <a16:creationId xmlns:a16="http://schemas.microsoft.com/office/drawing/2014/main" id="{0970E4D5-189E-4A49-B35B-51389A9D3F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582" y="9753160"/>
            <a:ext cx="4117414" cy="280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63">
            <a:extLst>
              <a:ext uri="{FF2B5EF4-FFF2-40B4-BE49-F238E27FC236}">
                <a16:creationId xmlns:a16="http://schemas.microsoft.com/office/drawing/2014/main" id="{243F28E3-3B3B-4AEF-A213-E30D4015EA7F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591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  <a:solidFill>
            <a:srgbClr val="C7C8C6"/>
          </a:solidFill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5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63">
            <a:extLst>
              <a:ext uri="{FF2B5EF4-FFF2-40B4-BE49-F238E27FC236}">
                <a16:creationId xmlns:a16="http://schemas.microsoft.com/office/drawing/2014/main" id="{A84D4678-6D92-4692-B6DE-6D39F879EE1E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692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15D3CB0B-890B-41E7-992D-7F4151AE7463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4C1C371D-6A72-4755-918B-68BE9C6AC8BF}"/>
              </a:ext>
            </a:extLst>
          </p:cNvPr>
          <p:cNvSpPr/>
          <p:nvPr/>
        </p:nvSpPr>
        <p:spPr>
          <a:xfrm>
            <a:off x="4277845" y="3302368"/>
            <a:ext cx="4821955" cy="469783"/>
          </a:xfrm>
          <a:prstGeom prst="rect">
            <a:avLst/>
          </a:prstGeom>
          <a:solidFill>
            <a:srgbClr val="17C000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84AC1E8-1C5C-407C-810F-0E7CF3AC15FF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Picture 18" descr="Resultado de imagem para jenkins">
            <a:extLst>
              <a:ext uri="{FF2B5EF4-FFF2-40B4-BE49-F238E27FC236}">
                <a16:creationId xmlns:a16="http://schemas.microsoft.com/office/drawing/2014/main" id="{7DC8CCC0-B346-4586-9316-EA2C66AA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Resultado de imagem para sonar code">
            <a:extLst>
              <a:ext uri="{FF2B5EF4-FFF2-40B4-BE49-F238E27FC236}">
                <a16:creationId xmlns:a16="http://schemas.microsoft.com/office/drawing/2014/main" id="{3F5557DC-9E95-44DB-BBAE-B08070E1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7" y="4114202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20" y="4503087"/>
            <a:ext cx="1105933" cy="1105933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6" y="4583926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6ECF8B0A-1518-4B8F-B567-1F36D55D14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sp>
        <p:nvSpPr>
          <p:cNvPr id="63" name="Retângulo 62">
            <a:extLst>
              <a:ext uri="{FF2B5EF4-FFF2-40B4-BE49-F238E27FC236}">
                <a16:creationId xmlns:a16="http://schemas.microsoft.com/office/drawing/2014/main" id="{8FE0B8B8-1804-487C-912C-7675A0E756C8}"/>
              </a:ext>
            </a:extLst>
          </p:cNvPr>
          <p:cNvSpPr/>
          <p:nvPr/>
        </p:nvSpPr>
        <p:spPr>
          <a:xfrm>
            <a:off x="4277845" y="3295034"/>
            <a:ext cx="4821955" cy="469783"/>
          </a:xfrm>
          <a:prstGeom prst="rect">
            <a:avLst/>
          </a:prstGeom>
          <a:solidFill>
            <a:srgbClr val="2C3A4F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9FC9437A-D708-43F8-B3B4-210F17427FBE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2" y="4653518"/>
            <a:ext cx="825463" cy="82546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60D715-6F40-4D49-B8F1-3B0B38CB102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513605" y="4287508"/>
            <a:ext cx="1608177" cy="16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5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  <a:solidFill>
            <a:srgbClr val="C7C8C6"/>
          </a:solidFill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5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49" y="9523469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131" y="9817344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5653958" y="1054413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18" name="Conector: Angulado 6">
            <a:extLst>
              <a:ext uri="{FF2B5EF4-FFF2-40B4-BE49-F238E27FC236}">
                <a16:creationId xmlns:a16="http://schemas.microsoft.com/office/drawing/2014/main" id="{67938FB1-E2B3-422D-ACA4-7C9369993338}"/>
              </a:ext>
            </a:extLst>
          </p:cNvPr>
          <p:cNvCxnSpPr>
            <a:cxnSpLocks/>
            <a:stCxn id="125" idx="1"/>
            <a:endCxn id="115" idx="0"/>
          </p:cNvCxnSpPr>
          <p:nvPr/>
        </p:nvCxnSpPr>
        <p:spPr>
          <a:xfrm rot="10800000" flipV="1">
            <a:off x="17531591" y="6432317"/>
            <a:ext cx="2177423" cy="3091151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889" y="954669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089" y="989407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19546166" y="1061950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22" name="Conector: Angulado 6">
            <a:extLst>
              <a:ext uri="{FF2B5EF4-FFF2-40B4-BE49-F238E27FC236}">
                <a16:creationId xmlns:a16="http://schemas.microsoft.com/office/drawing/2014/main" id="{173B9117-A83B-46E7-8D5F-F838B0283982}"/>
              </a:ext>
            </a:extLst>
          </p:cNvPr>
          <p:cNvCxnSpPr>
            <a:cxnSpLocks/>
            <a:endCxn id="120" idx="3"/>
          </p:cNvCxnSpPr>
          <p:nvPr/>
        </p:nvCxnSpPr>
        <p:spPr>
          <a:xfrm rot="5400000">
            <a:off x="20654868" y="7596847"/>
            <a:ext cx="4399269" cy="1015726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E839879-7360-41B7-8F62-26D9FA017A1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61" y="3371677"/>
            <a:ext cx="1137510" cy="113751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E707B8D-BCF5-4035-9505-73D79B892EC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53" y="5407289"/>
            <a:ext cx="1137510" cy="113751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E33BB82A-10F4-4688-8F13-AC96FB96596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64" y="3842196"/>
            <a:ext cx="1137510" cy="1137510"/>
          </a:xfrm>
          <a:prstGeom prst="rect">
            <a:avLst/>
          </a:prstGeom>
        </p:spPr>
      </p:pic>
      <p:sp>
        <p:nvSpPr>
          <p:cNvPr id="129" name="TextBox 63">
            <a:extLst>
              <a:ext uri="{FF2B5EF4-FFF2-40B4-BE49-F238E27FC236}">
                <a16:creationId xmlns:a16="http://schemas.microsoft.com/office/drawing/2014/main" id="{E34F6DF8-EB86-481C-9774-873B5F10606C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98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5909084" y="2459548"/>
            <a:ext cx="8074322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54F26B8-ADD6-4F5C-97A2-DDDD7131E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77" y="5059369"/>
            <a:ext cx="894882" cy="894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8A27E-A702-4D26-B5A9-12C1B9B46E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89" y="5057851"/>
            <a:ext cx="896400" cy="896400"/>
          </a:xfrm>
          <a:prstGeom prst="rect">
            <a:avLst/>
          </a:prstGeom>
        </p:spPr>
      </p:pic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227" y="2484489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0878718" y="10226117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EF3134F-43E4-4AE6-94FE-905CB47F9910}"/>
              </a:ext>
            </a:extLst>
          </p:cNvPr>
          <p:cNvGrpSpPr/>
          <p:nvPr/>
        </p:nvGrpSpPr>
        <p:grpSpPr>
          <a:xfrm>
            <a:off x="5143949" y="6678340"/>
            <a:ext cx="1909843" cy="1875555"/>
            <a:chOff x="6144297" y="5902688"/>
            <a:chExt cx="2125509" cy="2087349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F5836DB-3A35-44E7-BE99-2477E2A6543C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74" name="Shape 1838">
                <a:extLst>
                  <a:ext uri="{FF2B5EF4-FFF2-40B4-BE49-F238E27FC236}">
                    <a16:creationId xmlns:a16="http://schemas.microsoft.com/office/drawing/2014/main" id="{F1282458-6F39-40C3-BE27-D7486F0D76B7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75" name="Seta: para a Direita 74">
                <a:extLst>
                  <a:ext uri="{FF2B5EF4-FFF2-40B4-BE49-F238E27FC236}">
                    <a16:creationId xmlns:a16="http://schemas.microsoft.com/office/drawing/2014/main" id="{596F0392-32A7-4C24-9E04-B743D40CC5A3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59C963-51D3-4EE5-AF8E-A877418E3508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4550036-38DD-4A01-817B-6003EEE21FF1}"/>
              </a:ext>
            </a:extLst>
          </p:cNvPr>
          <p:cNvGrpSpPr/>
          <p:nvPr/>
        </p:nvGrpSpPr>
        <p:grpSpPr>
          <a:xfrm>
            <a:off x="4731454" y="8440660"/>
            <a:ext cx="1966832" cy="1707049"/>
            <a:chOff x="5685221" y="7864016"/>
            <a:chExt cx="2188934" cy="1899815"/>
          </a:xfrm>
        </p:grpSpPr>
        <p:sp>
          <p:nvSpPr>
            <p:cNvPr id="77" name="Shape 1837">
              <a:extLst>
                <a:ext uri="{FF2B5EF4-FFF2-40B4-BE49-F238E27FC236}">
                  <a16:creationId xmlns:a16="http://schemas.microsoft.com/office/drawing/2014/main" id="{DBA3D543-AAE8-47CA-B783-A0C9B03CB987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2637AB3-BEE7-48AD-A7E1-EA72366A2D02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30F4869-0162-40A2-9D2A-D0A44BC05878}"/>
              </a:ext>
            </a:extLst>
          </p:cNvPr>
          <p:cNvGrpSpPr/>
          <p:nvPr/>
        </p:nvGrpSpPr>
        <p:grpSpPr>
          <a:xfrm>
            <a:off x="3227579" y="8046294"/>
            <a:ext cx="1712409" cy="1948598"/>
            <a:chOff x="4011523" y="7425117"/>
            <a:chExt cx="1905781" cy="2168641"/>
          </a:xfrm>
        </p:grpSpPr>
        <p:sp>
          <p:nvSpPr>
            <p:cNvPr id="80" name="Shape 1836">
              <a:extLst>
                <a:ext uri="{FF2B5EF4-FFF2-40B4-BE49-F238E27FC236}">
                  <a16:creationId xmlns:a16="http://schemas.microsoft.com/office/drawing/2014/main" id="{A804A467-7736-42D1-9EE1-42A099BF277C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0E3D554C-4F70-44D0-81D2-8050C632959E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E67350D-85CD-447B-8742-0022E5C8C955}"/>
              </a:ext>
            </a:extLst>
          </p:cNvPr>
          <p:cNvGrpSpPr/>
          <p:nvPr/>
        </p:nvGrpSpPr>
        <p:grpSpPr>
          <a:xfrm>
            <a:off x="3381628" y="6518128"/>
            <a:ext cx="1948226" cy="1707055"/>
            <a:chOff x="4182968" y="5724385"/>
            <a:chExt cx="2168227" cy="1899822"/>
          </a:xfrm>
        </p:grpSpPr>
        <p:sp>
          <p:nvSpPr>
            <p:cNvPr id="83" name="Shape 1839">
              <a:extLst>
                <a:ext uri="{FF2B5EF4-FFF2-40B4-BE49-F238E27FC236}">
                  <a16:creationId xmlns:a16="http://schemas.microsoft.com/office/drawing/2014/main" id="{65CD7522-3248-4574-AC98-28A1A3A34228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7131E9BC-36A1-4305-BD5A-8E84E66B57C2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8A53964-06B6-40DC-95F3-ED41E8FB22D5}"/>
              </a:ext>
            </a:extLst>
          </p:cNvPr>
          <p:cNvGrpSpPr/>
          <p:nvPr/>
        </p:nvGrpSpPr>
        <p:grpSpPr>
          <a:xfrm>
            <a:off x="1983808" y="5298883"/>
            <a:ext cx="6545848" cy="3218660"/>
            <a:chOff x="2627301" y="4367458"/>
            <a:chExt cx="7285029" cy="358212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36BE6E5-5DC4-4F44-A85B-02B923BACE8F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88" name="Shape 1725">
                <a:extLst>
                  <a:ext uri="{FF2B5EF4-FFF2-40B4-BE49-F238E27FC236}">
                    <a16:creationId xmlns:a16="http://schemas.microsoft.com/office/drawing/2014/main" id="{2F58EE55-F7BA-414F-98C6-7A7306EC5B52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89" name="Seta: para a Direita 88">
                <a:extLst>
                  <a:ext uri="{FF2B5EF4-FFF2-40B4-BE49-F238E27FC236}">
                    <a16:creationId xmlns:a16="http://schemas.microsoft.com/office/drawing/2014/main" id="{44110041-CC56-4F9A-9AA0-70E570799C9C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F019E3B3-0C84-449E-A967-7F502C18D086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ACFE581F-D523-487B-9383-4B6FC9E550A4}"/>
              </a:ext>
            </a:extLst>
          </p:cNvPr>
          <p:cNvGrpSpPr/>
          <p:nvPr/>
        </p:nvGrpSpPr>
        <p:grpSpPr>
          <a:xfrm>
            <a:off x="1701653" y="7833242"/>
            <a:ext cx="6372971" cy="3573865"/>
            <a:chOff x="2313284" y="7188006"/>
            <a:chExt cx="7092630" cy="3977439"/>
          </a:xfrm>
        </p:grpSpPr>
        <p:sp>
          <p:nvSpPr>
            <p:cNvPr id="91" name="Shape 1724">
              <a:extLst>
                <a:ext uri="{FF2B5EF4-FFF2-40B4-BE49-F238E27FC236}">
                  <a16:creationId xmlns:a16="http://schemas.microsoft.com/office/drawing/2014/main" id="{9497C29C-FD7F-466B-9CE5-FB9DF02EB329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4F167D72-9D52-45E9-B7D4-ECAF1FD5D363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65AD58E9-3475-405A-95D7-8A19DA6F2177}"/>
              </a:ext>
            </a:extLst>
          </p:cNvPr>
          <p:cNvGrpSpPr/>
          <p:nvPr/>
        </p:nvGrpSpPr>
        <p:grpSpPr>
          <a:xfrm>
            <a:off x="7494165" y="8470605"/>
            <a:ext cx="1999886" cy="3050041"/>
            <a:chOff x="8759908" y="7897342"/>
            <a:chExt cx="2225720" cy="3394463"/>
          </a:xfrm>
          <a:solidFill>
            <a:srgbClr val="C7C8C6"/>
          </a:solidFill>
        </p:grpSpPr>
        <p:sp>
          <p:nvSpPr>
            <p:cNvPr id="94" name="Shape 1845">
              <a:extLst>
                <a:ext uri="{FF2B5EF4-FFF2-40B4-BE49-F238E27FC236}">
                  <a16:creationId xmlns:a16="http://schemas.microsoft.com/office/drawing/2014/main" id="{68E9093B-9F6B-4426-88DA-9DF5E7CD9DD9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1C70381E-C81C-486E-8766-397BBFA28273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ADC7C07-A095-43F4-B7D2-8F91DB83C546}"/>
              </a:ext>
            </a:extLst>
          </p:cNvPr>
          <p:cNvGrpSpPr/>
          <p:nvPr/>
        </p:nvGrpSpPr>
        <p:grpSpPr>
          <a:xfrm>
            <a:off x="1863806" y="10786805"/>
            <a:ext cx="5973635" cy="2161662"/>
            <a:chOff x="2493748" y="10475096"/>
            <a:chExt cx="6648200" cy="2405765"/>
          </a:xfrm>
        </p:grpSpPr>
        <p:sp>
          <p:nvSpPr>
            <p:cNvPr id="97" name="Shape 1848">
              <a:extLst>
                <a:ext uri="{FF2B5EF4-FFF2-40B4-BE49-F238E27FC236}">
                  <a16:creationId xmlns:a16="http://schemas.microsoft.com/office/drawing/2014/main" id="{52344679-7A83-4B33-B071-1252738F7416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8" name="Shape 1851">
              <a:extLst>
                <a:ext uri="{FF2B5EF4-FFF2-40B4-BE49-F238E27FC236}">
                  <a16:creationId xmlns:a16="http://schemas.microsoft.com/office/drawing/2014/main" id="{0BAD6AE1-FD00-45BF-8166-F7A0DE0AE0A2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48AB248-0849-4E45-AED3-B9B7084A9DCB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548F1-7221-4420-97E4-40BBEBFCBB95}"/>
              </a:ext>
            </a:extLst>
          </p:cNvPr>
          <p:cNvGrpSpPr/>
          <p:nvPr/>
        </p:nvGrpSpPr>
        <p:grpSpPr>
          <a:xfrm>
            <a:off x="435985" y="5156448"/>
            <a:ext cx="2161665" cy="5973635"/>
            <a:chOff x="904692" y="4208939"/>
            <a:chExt cx="2405768" cy="6648200"/>
          </a:xfrm>
        </p:grpSpPr>
        <p:sp>
          <p:nvSpPr>
            <p:cNvPr id="101" name="Shape 1854">
              <a:extLst>
                <a:ext uri="{FF2B5EF4-FFF2-40B4-BE49-F238E27FC236}">
                  <a16:creationId xmlns:a16="http://schemas.microsoft.com/office/drawing/2014/main" id="{6B2FEA2F-0BFD-40F1-8CF2-4E3310B4D358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2" name="Shape 1857">
              <a:extLst>
                <a:ext uri="{FF2B5EF4-FFF2-40B4-BE49-F238E27FC236}">
                  <a16:creationId xmlns:a16="http://schemas.microsoft.com/office/drawing/2014/main" id="{C3C91EB0-9C8D-48EA-913D-C703B3C6DAE9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2F8D63CD-81C0-404D-9E7F-A2877CC53B22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D918FA1B-B62F-44EB-B758-547019F12827}"/>
              </a:ext>
            </a:extLst>
          </p:cNvPr>
          <p:cNvGrpSpPr/>
          <p:nvPr/>
        </p:nvGrpSpPr>
        <p:grpSpPr>
          <a:xfrm>
            <a:off x="2254373" y="3728627"/>
            <a:ext cx="6081413" cy="2161664"/>
            <a:chOff x="2928419" y="2619883"/>
            <a:chExt cx="6768149" cy="2405767"/>
          </a:xfrm>
          <a:solidFill>
            <a:srgbClr val="C7C8C6"/>
          </a:solidFill>
        </p:grpSpPr>
        <p:sp>
          <p:nvSpPr>
            <p:cNvPr id="105" name="Shape 1839">
              <a:extLst>
                <a:ext uri="{FF2B5EF4-FFF2-40B4-BE49-F238E27FC236}">
                  <a16:creationId xmlns:a16="http://schemas.microsoft.com/office/drawing/2014/main" id="{BD729450-BE06-41C9-BE7A-21EF7F05396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6" name="Shape 1860">
              <a:extLst>
                <a:ext uri="{FF2B5EF4-FFF2-40B4-BE49-F238E27FC236}">
                  <a16:creationId xmlns:a16="http://schemas.microsoft.com/office/drawing/2014/main" id="{DDEFB2C0-DC2E-4510-A40B-35FE812355D5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E1ACF149-1C25-4B64-98A9-9AA1E88D9530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F198A99-0A69-4B8D-8395-8F9CE1CAAC56}"/>
              </a:ext>
            </a:extLst>
          </p:cNvPr>
          <p:cNvGrpSpPr/>
          <p:nvPr/>
        </p:nvGrpSpPr>
        <p:grpSpPr>
          <a:xfrm>
            <a:off x="7655943" y="5547010"/>
            <a:ext cx="2469824" cy="3050042"/>
            <a:chOff x="8939954" y="4643605"/>
            <a:chExt cx="2748726" cy="3394464"/>
          </a:xfrm>
        </p:grpSpPr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345344A3-CA73-405F-8231-82C8696AF96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11" name="Shape 1842">
                <a:extLst>
                  <a:ext uri="{FF2B5EF4-FFF2-40B4-BE49-F238E27FC236}">
                    <a16:creationId xmlns:a16="http://schemas.microsoft.com/office/drawing/2014/main" id="{C154192C-BEEA-4D9D-A1A6-68F22DAE7B00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2" name="Seta: para a Direita 111">
                <a:extLst>
                  <a:ext uri="{FF2B5EF4-FFF2-40B4-BE49-F238E27FC236}">
                    <a16:creationId xmlns:a16="http://schemas.microsoft.com/office/drawing/2014/main" id="{A76EC143-0900-4A25-9271-78740A3A814F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7BA0326F-E592-414B-B77C-830CB8AF0E73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5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F6CA313-AC06-4FAD-8887-B7FDC7B734B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59" y="5353244"/>
            <a:ext cx="820550" cy="8205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14D81B2-9B84-4F4D-B3E3-DBD0941ECB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489" y="5405229"/>
            <a:ext cx="820550" cy="82055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8A3EE-F2BA-4FD2-8034-901C8AD189BE}"/>
              </a:ext>
            </a:extLst>
          </p:cNvPr>
          <p:cNvGrpSpPr/>
          <p:nvPr/>
        </p:nvGrpSpPr>
        <p:grpSpPr>
          <a:xfrm>
            <a:off x="10838382" y="2649212"/>
            <a:ext cx="4021518" cy="2831130"/>
            <a:chOff x="10952201" y="10902814"/>
            <a:chExt cx="4021518" cy="28311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ED1D14-108E-4E19-88E4-210DE728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9052" y="10902814"/>
              <a:ext cx="1607816" cy="1607816"/>
            </a:xfrm>
            <a:prstGeom prst="rect">
              <a:avLst/>
            </a:prstGeom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BE970D64-00BB-4E91-94B0-C56E2DD9D175}"/>
                </a:ext>
              </a:extLst>
            </p:cNvPr>
            <p:cNvSpPr/>
            <p:nvPr/>
          </p:nvSpPr>
          <p:spPr>
            <a:xfrm>
              <a:off x="10952201" y="1268880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Operation Analyst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E8B8F3B-76DF-4105-8AD0-44D6CADD949E}"/>
              </a:ext>
            </a:extLst>
          </p:cNvPr>
          <p:cNvGrpSpPr/>
          <p:nvPr/>
        </p:nvGrpSpPr>
        <p:grpSpPr>
          <a:xfrm>
            <a:off x="10913874" y="6191318"/>
            <a:ext cx="4021518" cy="3119445"/>
            <a:chOff x="7792930" y="10586379"/>
            <a:chExt cx="4021518" cy="311944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0CAC18-EFFA-439E-8247-B270832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211" y="10586379"/>
              <a:ext cx="1952956" cy="1952956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B8922D8-5D32-4F09-A07C-C19FFC87EC15}"/>
                </a:ext>
              </a:extLst>
            </p:cNvPr>
            <p:cNvSpPr/>
            <p:nvPr/>
          </p:nvSpPr>
          <p:spPr>
            <a:xfrm>
              <a:off x="7792930" y="12660686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Business Analyst</a:t>
              </a:r>
            </a:p>
          </p:txBody>
        </p:sp>
      </p:grpSp>
      <p:pic>
        <p:nvPicPr>
          <p:cNvPr id="123" name="Imagem 122">
            <a:extLst>
              <a:ext uri="{FF2B5EF4-FFF2-40B4-BE49-F238E27FC236}">
                <a16:creationId xmlns:a16="http://schemas.microsoft.com/office/drawing/2014/main" id="{C345516E-F6F7-4445-A9EB-E442BE485C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48" y="3451133"/>
            <a:ext cx="896400" cy="896400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C540219-705D-495C-859F-B52281CEDE3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948" y="3798511"/>
            <a:ext cx="820550" cy="8205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19F24CBC-840C-47B6-980B-7C5C75EFA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013" y="5984877"/>
            <a:ext cx="894882" cy="894882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CA4B4CE0-AB0E-47E6-BA79-97BBC8590E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95" y="6278752"/>
            <a:ext cx="820550" cy="8205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D67E1D85-9E8C-415C-A85D-BC3681FC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874" y="3088349"/>
            <a:ext cx="894882" cy="894882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F401542B-7AAF-4261-9D93-B355A6A66D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56" y="3382224"/>
            <a:ext cx="820550" cy="820550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D40D6069-6889-4C17-8081-ADC922D2BF39}"/>
              </a:ext>
            </a:extLst>
          </p:cNvPr>
          <p:cNvSpPr/>
          <p:nvPr/>
        </p:nvSpPr>
        <p:spPr>
          <a:xfrm>
            <a:off x="15237675" y="4158102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1.0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1FE5A1D-9E4F-46EB-9B6F-905B39ADDE63}"/>
              </a:ext>
            </a:extLst>
          </p:cNvPr>
          <p:cNvSpPr/>
          <p:nvPr/>
        </p:nvSpPr>
        <p:spPr>
          <a:xfrm>
            <a:off x="15110556" y="6166458"/>
            <a:ext cx="4021518" cy="598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9B2DC8B1-2F44-4EAE-A9E5-55250DA898F2}"/>
              </a:ext>
            </a:extLst>
          </p:cNvPr>
          <p:cNvSpPr/>
          <p:nvPr/>
        </p:nvSpPr>
        <p:spPr>
          <a:xfrm>
            <a:off x="18278822" y="7005541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8D085A9-B9AE-4469-A475-C3387F5409DD}"/>
              </a:ext>
            </a:extLst>
          </p:cNvPr>
          <p:cNvSpPr/>
          <p:nvPr/>
        </p:nvSpPr>
        <p:spPr>
          <a:xfrm>
            <a:off x="18372134" y="4493719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1.1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0340BAB2-CBCE-4599-823B-C41AFBE1DD75}"/>
              </a:ext>
            </a:extLst>
          </p:cNvPr>
          <p:cNvSpPr/>
          <p:nvPr/>
        </p:nvSpPr>
        <p:spPr>
          <a:xfrm>
            <a:off x="20442566" y="613066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1.2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DF7DFECE-C6DE-4F02-8C54-EA198DC37AC5}"/>
              </a:ext>
            </a:extLst>
          </p:cNvPr>
          <p:cNvCxnSpPr>
            <a:stCxn id="132" idx="3"/>
            <a:endCxn id="14" idx="3"/>
          </p:cNvCxnSpPr>
          <p:nvPr/>
        </p:nvCxnSpPr>
        <p:spPr>
          <a:xfrm flipH="1">
            <a:off x="17658709" y="3792499"/>
            <a:ext cx="125697" cy="1971020"/>
          </a:xfrm>
          <a:prstGeom prst="curvedConnector3">
            <a:avLst>
              <a:gd name="adj1" fmla="val -70148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6">
            <a:extLst>
              <a:ext uri="{FF2B5EF4-FFF2-40B4-BE49-F238E27FC236}">
                <a16:creationId xmlns:a16="http://schemas.microsoft.com/office/drawing/2014/main" id="{B62BE66E-0DAE-4118-92D0-E4FAD65BBFA0}"/>
              </a:ext>
            </a:extLst>
          </p:cNvPr>
          <p:cNvCxnSpPr>
            <a:cxnSpLocks/>
            <a:stCxn id="136" idx="2"/>
            <a:endCxn id="137" idx="2"/>
          </p:cNvCxnSpPr>
          <p:nvPr/>
        </p:nvCxnSpPr>
        <p:spPr>
          <a:xfrm rot="16200000" flipH="1">
            <a:off x="18272470" y="5614130"/>
            <a:ext cx="865956" cy="3168266"/>
          </a:xfrm>
          <a:prstGeom prst="curvedConnector3">
            <a:avLst>
              <a:gd name="adj1" fmla="val 190929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6">
            <a:extLst>
              <a:ext uri="{FF2B5EF4-FFF2-40B4-BE49-F238E27FC236}">
                <a16:creationId xmlns:a16="http://schemas.microsoft.com/office/drawing/2014/main" id="{B3441C99-1E0D-40D4-A851-50D1405023CF}"/>
              </a:ext>
            </a:extLst>
          </p:cNvPr>
          <p:cNvCxnSpPr>
            <a:cxnSpLocks/>
            <a:stCxn id="124" idx="3"/>
            <a:endCxn id="5" idx="0"/>
          </p:cNvCxnSpPr>
          <p:nvPr/>
        </p:nvCxnSpPr>
        <p:spPr>
          <a:xfrm>
            <a:off x="21018498" y="4208786"/>
            <a:ext cx="1403991" cy="849065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49" y="9523469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131" y="9817344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5653958" y="1054413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18" name="Conector: Angulado 6">
            <a:extLst>
              <a:ext uri="{FF2B5EF4-FFF2-40B4-BE49-F238E27FC236}">
                <a16:creationId xmlns:a16="http://schemas.microsoft.com/office/drawing/2014/main" id="{67938FB1-E2B3-422D-ACA4-7C9369993338}"/>
              </a:ext>
            </a:extLst>
          </p:cNvPr>
          <p:cNvCxnSpPr>
            <a:cxnSpLocks/>
            <a:stCxn id="125" idx="1"/>
            <a:endCxn id="115" idx="0"/>
          </p:cNvCxnSpPr>
          <p:nvPr/>
        </p:nvCxnSpPr>
        <p:spPr>
          <a:xfrm rot="10800000" flipV="1">
            <a:off x="17531591" y="6432317"/>
            <a:ext cx="2177423" cy="3091151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889" y="954669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089" y="989407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19546166" y="1061950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cxnSp>
        <p:nvCxnSpPr>
          <p:cNvPr id="122" name="Conector: Angulado 6">
            <a:extLst>
              <a:ext uri="{FF2B5EF4-FFF2-40B4-BE49-F238E27FC236}">
                <a16:creationId xmlns:a16="http://schemas.microsoft.com/office/drawing/2014/main" id="{173B9117-A83B-46E7-8D5F-F838B0283982}"/>
              </a:ext>
            </a:extLst>
          </p:cNvPr>
          <p:cNvCxnSpPr>
            <a:cxnSpLocks/>
            <a:endCxn id="120" idx="3"/>
          </p:cNvCxnSpPr>
          <p:nvPr/>
        </p:nvCxnSpPr>
        <p:spPr>
          <a:xfrm rot="5400000">
            <a:off x="20654868" y="7596847"/>
            <a:ext cx="4399269" cy="1015726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E839879-7360-41B7-8F62-26D9FA017A1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61" y="3371677"/>
            <a:ext cx="1137510" cy="113751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E707B8D-BCF5-4035-9505-73D79B892EC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53" y="5407289"/>
            <a:ext cx="1137510" cy="113751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E33BB82A-10F4-4688-8F13-AC96FB96596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64" y="3842196"/>
            <a:ext cx="1137510" cy="113751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63604A8F-D6D8-4172-99B2-045B5683EC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890" y="11616224"/>
            <a:ext cx="894882" cy="894882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03708A0-5D8B-480C-84B7-B7B1D418FF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872" y="11910099"/>
            <a:ext cx="820550" cy="820550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82DBBC7C-CF69-42F9-B24B-C46D6AB8D878}"/>
              </a:ext>
            </a:extLst>
          </p:cNvPr>
          <p:cNvSpPr/>
          <p:nvPr/>
        </p:nvSpPr>
        <p:spPr>
          <a:xfrm>
            <a:off x="16417699" y="12636888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E1993A0-0E99-4461-B0AE-53D7083D13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979" y="11618201"/>
            <a:ext cx="896400" cy="896400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A01424B4-B0C2-49C8-9500-192218B6E6C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179" y="11965579"/>
            <a:ext cx="820550" cy="820550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17237432-2B23-4A37-B915-60F1D5129109}"/>
              </a:ext>
            </a:extLst>
          </p:cNvPr>
          <p:cNvSpPr/>
          <p:nvPr/>
        </p:nvSpPr>
        <p:spPr>
          <a:xfrm>
            <a:off x="19899256" y="1269101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cxnSp>
        <p:nvCxnSpPr>
          <p:cNvPr id="144" name="Conector: Angulado 6">
            <a:extLst>
              <a:ext uri="{FF2B5EF4-FFF2-40B4-BE49-F238E27FC236}">
                <a16:creationId xmlns:a16="http://schemas.microsoft.com/office/drawing/2014/main" id="{6A4C6CAA-A0C0-41CF-BD13-3D4448234B54}"/>
              </a:ext>
            </a:extLst>
          </p:cNvPr>
          <p:cNvCxnSpPr>
            <a:cxnSpLocks/>
            <a:stCxn id="119" idx="1"/>
            <a:endCxn id="134" idx="1"/>
          </p:cNvCxnSpPr>
          <p:nvPr/>
        </p:nvCxnSpPr>
        <p:spPr>
          <a:xfrm rot="10800000" flipH="1" flipV="1">
            <a:off x="21077889" y="9994891"/>
            <a:ext cx="353090" cy="2071509"/>
          </a:xfrm>
          <a:prstGeom prst="curvedConnector3">
            <a:avLst>
              <a:gd name="adj1" fmla="val -181697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6">
            <a:extLst>
              <a:ext uri="{FF2B5EF4-FFF2-40B4-BE49-F238E27FC236}">
                <a16:creationId xmlns:a16="http://schemas.microsoft.com/office/drawing/2014/main" id="{EE39BA58-B5DC-4A45-B029-AAE10029D9D6}"/>
              </a:ext>
            </a:extLst>
          </p:cNvPr>
          <p:cNvCxnSpPr>
            <a:cxnSpLocks/>
            <a:stCxn id="116" idx="3"/>
            <a:endCxn id="130" idx="3"/>
          </p:cNvCxnSpPr>
          <p:nvPr/>
        </p:nvCxnSpPr>
        <p:spPr>
          <a:xfrm>
            <a:off x="18194681" y="10227619"/>
            <a:ext cx="763741" cy="2092755"/>
          </a:xfrm>
          <a:prstGeom prst="curvedConnector3">
            <a:avLst>
              <a:gd name="adj1" fmla="val 16855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m 145">
            <a:extLst>
              <a:ext uri="{FF2B5EF4-FFF2-40B4-BE49-F238E27FC236}">
                <a16:creationId xmlns:a16="http://schemas.microsoft.com/office/drawing/2014/main" id="{BA652523-8367-461A-ADF4-74EE172629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270" y="6086116"/>
            <a:ext cx="1137510" cy="1137510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B2262D76-53F0-4442-BDEB-2BE9DF63D61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057" y="5347460"/>
            <a:ext cx="1137510" cy="1137510"/>
          </a:xfrm>
          <a:prstGeom prst="rect">
            <a:avLst/>
          </a:prstGeom>
        </p:spPr>
      </p:pic>
      <p:sp>
        <p:nvSpPr>
          <p:cNvPr id="148" name="TextBox 63">
            <a:extLst>
              <a:ext uri="{FF2B5EF4-FFF2-40B4-BE49-F238E27FC236}">
                <a16:creationId xmlns:a16="http://schemas.microsoft.com/office/drawing/2014/main" id="{68CF52FD-3C7C-467E-A254-69316FD05A57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031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433752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233" y="2454992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75474" y="10937504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04" y="9310104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486" y="9603979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9719313" y="10330768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75" y="405922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075" y="440660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20476152" y="513203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63604A8F-D6D8-4172-99B2-045B5683ECF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45" y="11402859"/>
            <a:ext cx="894882" cy="894882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03708A0-5D8B-480C-84B7-B7B1D418FF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27" y="11696734"/>
            <a:ext cx="820550" cy="820550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82DBBC7C-CF69-42F9-B24B-C46D6AB8D878}"/>
              </a:ext>
            </a:extLst>
          </p:cNvPr>
          <p:cNvSpPr/>
          <p:nvPr/>
        </p:nvSpPr>
        <p:spPr>
          <a:xfrm>
            <a:off x="20483054" y="1242352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E1993A0-0E99-4461-B0AE-53D7083D13D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965" y="6130731"/>
            <a:ext cx="896400" cy="896400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A01424B4-B0C2-49C8-9500-192218B6E6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165" y="6478109"/>
            <a:ext cx="820550" cy="820550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17237432-2B23-4A37-B915-60F1D5129109}"/>
              </a:ext>
            </a:extLst>
          </p:cNvPr>
          <p:cNvSpPr/>
          <p:nvPr/>
        </p:nvSpPr>
        <p:spPr>
          <a:xfrm>
            <a:off x="20829242" y="720354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cxnSp>
        <p:nvCxnSpPr>
          <p:cNvPr id="144" name="Conector: Angulado 6">
            <a:extLst>
              <a:ext uri="{FF2B5EF4-FFF2-40B4-BE49-F238E27FC236}">
                <a16:creationId xmlns:a16="http://schemas.microsoft.com/office/drawing/2014/main" id="{6A4C6CAA-A0C0-41CF-BD13-3D4448234B54}"/>
              </a:ext>
            </a:extLst>
          </p:cNvPr>
          <p:cNvCxnSpPr>
            <a:cxnSpLocks/>
            <a:stCxn id="119" idx="1"/>
            <a:endCxn id="134" idx="1"/>
          </p:cNvCxnSpPr>
          <p:nvPr/>
        </p:nvCxnSpPr>
        <p:spPr>
          <a:xfrm rot="10800000" flipH="1" flipV="1">
            <a:off x="22007875" y="4507421"/>
            <a:ext cx="353090" cy="2071509"/>
          </a:xfrm>
          <a:prstGeom prst="curvedConnector3">
            <a:avLst>
              <a:gd name="adj1" fmla="val -181697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6">
            <a:extLst>
              <a:ext uri="{FF2B5EF4-FFF2-40B4-BE49-F238E27FC236}">
                <a16:creationId xmlns:a16="http://schemas.microsoft.com/office/drawing/2014/main" id="{EE39BA58-B5DC-4A45-B029-AAE10029D9D6}"/>
              </a:ext>
            </a:extLst>
          </p:cNvPr>
          <p:cNvCxnSpPr>
            <a:cxnSpLocks/>
            <a:stCxn id="116" idx="3"/>
            <a:endCxn id="130" idx="3"/>
          </p:cNvCxnSpPr>
          <p:nvPr/>
        </p:nvCxnSpPr>
        <p:spPr>
          <a:xfrm>
            <a:off x="22260036" y="10014254"/>
            <a:ext cx="763741" cy="2092755"/>
          </a:xfrm>
          <a:prstGeom prst="curvedConnector3">
            <a:avLst>
              <a:gd name="adj1" fmla="val 16855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Agrupar 189">
            <a:extLst>
              <a:ext uri="{FF2B5EF4-FFF2-40B4-BE49-F238E27FC236}">
                <a16:creationId xmlns:a16="http://schemas.microsoft.com/office/drawing/2014/main" id="{481B69D4-7985-4C7B-898C-A7C1925F8890}"/>
              </a:ext>
            </a:extLst>
          </p:cNvPr>
          <p:cNvGrpSpPr/>
          <p:nvPr/>
        </p:nvGrpSpPr>
        <p:grpSpPr>
          <a:xfrm>
            <a:off x="12085439" y="5922186"/>
            <a:ext cx="1909843" cy="1875555"/>
            <a:chOff x="6144297" y="5902688"/>
            <a:chExt cx="2125509" cy="2087349"/>
          </a:xfrm>
        </p:grpSpPr>
        <p:grpSp>
          <p:nvGrpSpPr>
            <p:cNvPr id="191" name="Agrupar 190">
              <a:extLst>
                <a:ext uri="{FF2B5EF4-FFF2-40B4-BE49-F238E27FC236}">
                  <a16:creationId xmlns:a16="http://schemas.microsoft.com/office/drawing/2014/main" id="{4A915F33-11CD-46BC-853E-F23B3BD274A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193" name="Shape 1838">
                <a:extLst>
                  <a:ext uri="{FF2B5EF4-FFF2-40B4-BE49-F238E27FC236}">
                    <a16:creationId xmlns:a16="http://schemas.microsoft.com/office/drawing/2014/main" id="{CDC2FE24-B5E2-4663-92C9-16BCCF892D1A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94" name="Seta: para a Direita 193">
                <a:extLst>
                  <a:ext uri="{FF2B5EF4-FFF2-40B4-BE49-F238E27FC236}">
                    <a16:creationId xmlns:a16="http://schemas.microsoft.com/office/drawing/2014/main" id="{591D8FE2-621E-4D65-9866-24912F4CA2D4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92" name="Retângulo 191">
              <a:extLst>
                <a:ext uri="{FF2B5EF4-FFF2-40B4-BE49-F238E27FC236}">
                  <a16:creationId xmlns:a16="http://schemas.microsoft.com/office/drawing/2014/main" id="{6DE36E10-9A23-48CA-8E1B-E62892158C35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95" name="Agrupar 194">
            <a:extLst>
              <a:ext uri="{FF2B5EF4-FFF2-40B4-BE49-F238E27FC236}">
                <a16:creationId xmlns:a16="http://schemas.microsoft.com/office/drawing/2014/main" id="{7149C849-6668-40C9-A898-D598181D713E}"/>
              </a:ext>
            </a:extLst>
          </p:cNvPr>
          <p:cNvGrpSpPr/>
          <p:nvPr/>
        </p:nvGrpSpPr>
        <p:grpSpPr>
          <a:xfrm>
            <a:off x="11672944" y="7684506"/>
            <a:ext cx="1966832" cy="1707049"/>
            <a:chOff x="5685221" y="7864016"/>
            <a:chExt cx="2188934" cy="1899815"/>
          </a:xfrm>
        </p:grpSpPr>
        <p:sp>
          <p:nvSpPr>
            <p:cNvPr id="196" name="Shape 1837">
              <a:extLst>
                <a:ext uri="{FF2B5EF4-FFF2-40B4-BE49-F238E27FC236}">
                  <a16:creationId xmlns:a16="http://schemas.microsoft.com/office/drawing/2014/main" id="{D7909CB8-4B68-4CC2-9F47-DBA01BEB7582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97" name="Retângulo 196">
              <a:extLst>
                <a:ext uri="{FF2B5EF4-FFF2-40B4-BE49-F238E27FC236}">
                  <a16:creationId xmlns:a16="http://schemas.microsoft.com/office/drawing/2014/main" id="{6EB79330-CDF1-4946-BE8D-FE374EFD7B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175BB1B4-AB66-4AEA-9CA6-C5D9AE8AF45E}"/>
              </a:ext>
            </a:extLst>
          </p:cNvPr>
          <p:cNvGrpSpPr/>
          <p:nvPr/>
        </p:nvGrpSpPr>
        <p:grpSpPr>
          <a:xfrm>
            <a:off x="10169069" y="7290140"/>
            <a:ext cx="1712409" cy="1948598"/>
            <a:chOff x="4011523" y="7425117"/>
            <a:chExt cx="1905781" cy="2168641"/>
          </a:xfrm>
        </p:grpSpPr>
        <p:sp>
          <p:nvSpPr>
            <p:cNvPr id="199" name="Shape 1836">
              <a:extLst>
                <a:ext uri="{FF2B5EF4-FFF2-40B4-BE49-F238E27FC236}">
                  <a16:creationId xmlns:a16="http://schemas.microsoft.com/office/drawing/2014/main" id="{5BE9F569-886C-41D0-9292-0C6837BEB5A0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0" name="Retângulo 199">
              <a:extLst>
                <a:ext uri="{FF2B5EF4-FFF2-40B4-BE49-F238E27FC236}">
                  <a16:creationId xmlns:a16="http://schemas.microsoft.com/office/drawing/2014/main" id="{8EA3BB97-5F6B-42BC-86A0-FD431AA81BCC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9924D2FF-32B3-48FC-9C0F-D066DC6FFAC1}"/>
              </a:ext>
            </a:extLst>
          </p:cNvPr>
          <p:cNvGrpSpPr/>
          <p:nvPr/>
        </p:nvGrpSpPr>
        <p:grpSpPr>
          <a:xfrm>
            <a:off x="10323118" y="5761974"/>
            <a:ext cx="1948226" cy="1707055"/>
            <a:chOff x="4182968" y="5724385"/>
            <a:chExt cx="2168227" cy="1899822"/>
          </a:xfrm>
        </p:grpSpPr>
        <p:sp>
          <p:nvSpPr>
            <p:cNvPr id="202" name="Shape 1839">
              <a:extLst>
                <a:ext uri="{FF2B5EF4-FFF2-40B4-BE49-F238E27FC236}">
                  <a16:creationId xmlns:a16="http://schemas.microsoft.com/office/drawing/2014/main" id="{479CC5C4-CE9A-4133-BC28-82F41C02B293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607502E8-15C5-4CE9-9842-419A059B911A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3593AE1D-5FF8-45AD-B796-0FFFFEB9480B}"/>
              </a:ext>
            </a:extLst>
          </p:cNvPr>
          <p:cNvGrpSpPr/>
          <p:nvPr/>
        </p:nvGrpSpPr>
        <p:grpSpPr>
          <a:xfrm>
            <a:off x="8925298" y="4542729"/>
            <a:ext cx="6545848" cy="3218660"/>
            <a:chOff x="2627301" y="4367458"/>
            <a:chExt cx="7285029" cy="3582123"/>
          </a:xfrm>
          <a:solidFill>
            <a:srgbClr val="C7C8C6"/>
          </a:solidFill>
        </p:grpSpPr>
        <p:grpSp>
          <p:nvGrpSpPr>
            <p:cNvPr id="205" name="Agrupar 204">
              <a:extLst>
                <a:ext uri="{FF2B5EF4-FFF2-40B4-BE49-F238E27FC236}">
                  <a16:creationId xmlns:a16="http://schemas.microsoft.com/office/drawing/2014/main" id="{2958F853-6BE8-4900-A39C-36DCDB305CCC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  <a:grpFill/>
          </p:grpSpPr>
          <p:sp>
            <p:nvSpPr>
              <p:cNvPr id="207" name="Shape 1725">
                <a:extLst>
                  <a:ext uri="{FF2B5EF4-FFF2-40B4-BE49-F238E27FC236}">
                    <a16:creationId xmlns:a16="http://schemas.microsoft.com/office/drawing/2014/main" id="{A1B1D69C-BA98-417C-ADF0-4F51219E6575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08" name="Seta: para a Direita 207">
                <a:extLst>
                  <a:ext uri="{FF2B5EF4-FFF2-40B4-BE49-F238E27FC236}">
                    <a16:creationId xmlns:a16="http://schemas.microsoft.com/office/drawing/2014/main" id="{25F72DA4-3FB9-4F04-88AE-4201F28ADEE8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CB8393C3-A38A-49CE-96DB-5147AADABE6D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29246B82-7929-4BAC-9298-7A1668E68923}"/>
              </a:ext>
            </a:extLst>
          </p:cNvPr>
          <p:cNvGrpSpPr/>
          <p:nvPr/>
        </p:nvGrpSpPr>
        <p:grpSpPr>
          <a:xfrm>
            <a:off x="8643143" y="7077088"/>
            <a:ext cx="6372971" cy="3573865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210" name="Shape 1724">
              <a:extLst>
                <a:ext uri="{FF2B5EF4-FFF2-40B4-BE49-F238E27FC236}">
                  <a16:creationId xmlns:a16="http://schemas.microsoft.com/office/drawing/2014/main" id="{ECE8C227-89BE-4112-9EB2-EDFC30242E3F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C06CA638-DB63-4D70-A3A0-55BD40D8C38A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A5317977-A994-44AF-B554-7CF5F2D95424}"/>
              </a:ext>
            </a:extLst>
          </p:cNvPr>
          <p:cNvGrpSpPr/>
          <p:nvPr/>
        </p:nvGrpSpPr>
        <p:grpSpPr>
          <a:xfrm>
            <a:off x="14435655" y="7714451"/>
            <a:ext cx="1999886" cy="3050041"/>
            <a:chOff x="8759908" y="7897342"/>
            <a:chExt cx="2225720" cy="3394463"/>
          </a:xfrm>
        </p:grpSpPr>
        <p:sp>
          <p:nvSpPr>
            <p:cNvPr id="213" name="Shape 1845">
              <a:extLst>
                <a:ext uri="{FF2B5EF4-FFF2-40B4-BE49-F238E27FC236}">
                  <a16:creationId xmlns:a16="http://schemas.microsoft.com/office/drawing/2014/main" id="{E47A1F83-783D-4B41-BD5C-9262DA907965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4" name="Retângulo 213">
              <a:extLst>
                <a:ext uri="{FF2B5EF4-FFF2-40B4-BE49-F238E27FC236}">
                  <a16:creationId xmlns:a16="http://schemas.microsoft.com/office/drawing/2014/main" id="{0F13D2D9-4417-437B-B748-69A94951E295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215" name="Agrupar 214">
            <a:extLst>
              <a:ext uri="{FF2B5EF4-FFF2-40B4-BE49-F238E27FC236}">
                <a16:creationId xmlns:a16="http://schemas.microsoft.com/office/drawing/2014/main" id="{4A73A69A-A276-4B0D-BCB1-BE7ADC729D90}"/>
              </a:ext>
            </a:extLst>
          </p:cNvPr>
          <p:cNvGrpSpPr/>
          <p:nvPr/>
        </p:nvGrpSpPr>
        <p:grpSpPr>
          <a:xfrm>
            <a:off x="8805296" y="10030651"/>
            <a:ext cx="5973635" cy="2161662"/>
            <a:chOff x="2493748" y="10475096"/>
            <a:chExt cx="6648200" cy="2405765"/>
          </a:xfrm>
        </p:grpSpPr>
        <p:sp>
          <p:nvSpPr>
            <p:cNvPr id="216" name="Shape 1848">
              <a:extLst>
                <a:ext uri="{FF2B5EF4-FFF2-40B4-BE49-F238E27FC236}">
                  <a16:creationId xmlns:a16="http://schemas.microsoft.com/office/drawing/2014/main" id="{34A718A2-E65D-4A6E-8950-318CE15C5B9D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7" name="Shape 1851">
              <a:extLst>
                <a:ext uri="{FF2B5EF4-FFF2-40B4-BE49-F238E27FC236}">
                  <a16:creationId xmlns:a16="http://schemas.microsoft.com/office/drawing/2014/main" id="{424CA0C2-5975-4B4B-9526-85CCE8DA150C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A62AD7BC-27DE-43ED-8687-449DC54E5D77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220" name="Agrupar 219">
            <a:extLst>
              <a:ext uri="{FF2B5EF4-FFF2-40B4-BE49-F238E27FC236}">
                <a16:creationId xmlns:a16="http://schemas.microsoft.com/office/drawing/2014/main" id="{5E10CA67-FD07-4AA7-9F44-1EC8D639BD76}"/>
              </a:ext>
            </a:extLst>
          </p:cNvPr>
          <p:cNvGrpSpPr/>
          <p:nvPr/>
        </p:nvGrpSpPr>
        <p:grpSpPr>
          <a:xfrm>
            <a:off x="7377475" y="4400294"/>
            <a:ext cx="2161665" cy="5973635"/>
            <a:chOff x="904692" y="4208939"/>
            <a:chExt cx="2405768" cy="6648200"/>
          </a:xfrm>
          <a:solidFill>
            <a:srgbClr val="C7C8C6"/>
          </a:solidFill>
        </p:grpSpPr>
        <p:sp>
          <p:nvSpPr>
            <p:cNvPr id="221" name="Shape 1854">
              <a:extLst>
                <a:ext uri="{FF2B5EF4-FFF2-40B4-BE49-F238E27FC236}">
                  <a16:creationId xmlns:a16="http://schemas.microsoft.com/office/drawing/2014/main" id="{81F652CA-F247-4D83-8179-F073434DD3CA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2" name="Shape 1857">
              <a:extLst>
                <a:ext uri="{FF2B5EF4-FFF2-40B4-BE49-F238E27FC236}">
                  <a16:creationId xmlns:a16="http://schemas.microsoft.com/office/drawing/2014/main" id="{607FAD19-7BA9-45E4-89B3-8D0D4B0F3011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54B1EF7-6A13-4085-B9EC-A729ED8F66D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224" name="Agrupar 223">
            <a:extLst>
              <a:ext uri="{FF2B5EF4-FFF2-40B4-BE49-F238E27FC236}">
                <a16:creationId xmlns:a16="http://schemas.microsoft.com/office/drawing/2014/main" id="{28A65E68-CC09-486A-B053-244C4DCBB604}"/>
              </a:ext>
            </a:extLst>
          </p:cNvPr>
          <p:cNvGrpSpPr/>
          <p:nvPr/>
        </p:nvGrpSpPr>
        <p:grpSpPr>
          <a:xfrm>
            <a:off x="9195863" y="2972473"/>
            <a:ext cx="6081413" cy="2161664"/>
            <a:chOff x="2928419" y="2619883"/>
            <a:chExt cx="6768149" cy="2405767"/>
          </a:xfrm>
        </p:grpSpPr>
        <p:sp>
          <p:nvSpPr>
            <p:cNvPr id="225" name="Shape 1839">
              <a:extLst>
                <a:ext uri="{FF2B5EF4-FFF2-40B4-BE49-F238E27FC236}">
                  <a16:creationId xmlns:a16="http://schemas.microsoft.com/office/drawing/2014/main" id="{29F1EBE4-FB93-4A46-B8DE-82440A88EB6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6" name="Shape 1860">
              <a:extLst>
                <a:ext uri="{FF2B5EF4-FFF2-40B4-BE49-F238E27FC236}">
                  <a16:creationId xmlns:a16="http://schemas.microsoft.com/office/drawing/2014/main" id="{566C3F99-AD71-44D7-B649-5B888565D6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7" name="Retângulo 226">
              <a:extLst>
                <a:ext uri="{FF2B5EF4-FFF2-40B4-BE49-F238E27FC236}">
                  <a16:creationId xmlns:a16="http://schemas.microsoft.com/office/drawing/2014/main" id="{D0CE3BC2-FA54-4400-875B-3D823186DF1F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Agrupar 227">
            <a:extLst>
              <a:ext uri="{FF2B5EF4-FFF2-40B4-BE49-F238E27FC236}">
                <a16:creationId xmlns:a16="http://schemas.microsoft.com/office/drawing/2014/main" id="{BF58A336-7A20-407E-BAA4-456A1EACB3B9}"/>
              </a:ext>
            </a:extLst>
          </p:cNvPr>
          <p:cNvGrpSpPr/>
          <p:nvPr/>
        </p:nvGrpSpPr>
        <p:grpSpPr>
          <a:xfrm>
            <a:off x="14597433" y="4790856"/>
            <a:ext cx="2469824" cy="3050042"/>
            <a:chOff x="8939954" y="4643605"/>
            <a:chExt cx="2748726" cy="3394464"/>
          </a:xfrm>
          <a:solidFill>
            <a:srgbClr val="C7C8C6"/>
          </a:solidFill>
        </p:grpSpPr>
        <p:grpSp>
          <p:nvGrpSpPr>
            <p:cNvPr id="229" name="Agrupar 228">
              <a:extLst>
                <a:ext uri="{FF2B5EF4-FFF2-40B4-BE49-F238E27FC236}">
                  <a16:creationId xmlns:a16="http://schemas.microsoft.com/office/drawing/2014/main" id="{56EF186C-E283-471B-8DA5-62F0338D66D5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  <a:grpFill/>
          </p:grpSpPr>
          <p:sp>
            <p:nvSpPr>
              <p:cNvPr id="231" name="Shape 1842">
                <a:extLst>
                  <a:ext uri="{FF2B5EF4-FFF2-40B4-BE49-F238E27FC236}">
                    <a16:creationId xmlns:a16="http://schemas.microsoft.com/office/drawing/2014/main" id="{52CE4802-28BE-47AB-899A-5078C00A121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32" name="Seta: para a Direita 231">
                <a:extLst>
                  <a:ext uri="{FF2B5EF4-FFF2-40B4-BE49-F238E27FC236}">
                    <a16:creationId xmlns:a16="http://schemas.microsoft.com/office/drawing/2014/main" id="{1A6F9918-6BBC-4EA5-A896-7BF395D92E01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30" name="Retângulo 229">
              <a:extLst>
                <a:ext uri="{FF2B5EF4-FFF2-40B4-BE49-F238E27FC236}">
                  <a16:creationId xmlns:a16="http://schemas.microsoft.com/office/drawing/2014/main" id="{C4F51EA4-2BD1-442A-8A1C-69834C1E5532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8DF94870-3C76-4A00-9BAB-9DE78A9F1AA2}"/>
              </a:ext>
            </a:extLst>
          </p:cNvPr>
          <p:cNvGrpSpPr/>
          <p:nvPr/>
        </p:nvGrpSpPr>
        <p:grpSpPr>
          <a:xfrm>
            <a:off x="12081751" y="5914401"/>
            <a:ext cx="1909843" cy="1875555"/>
            <a:chOff x="6144297" y="5902688"/>
            <a:chExt cx="2125509" cy="2087349"/>
          </a:xfrm>
        </p:grpSpPr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EAFFADDF-16A8-41C8-B7C3-51894861DE9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99" name="Shape 1838">
                <a:extLst>
                  <a:ext uri="{FF2B5EF4-FFF2-40B4-BE49-F238E27FC236}">
                    <a16:creationId xmlns:a16="http://schemas.microsoft.com/office/drawing/2014/main" id="{652D4904-3CA7-4D9E-948F-0349AE9F3F63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0" name="Seta: para a Direita 99">
                <a:extLst>
                  <a:ext uri="{FF2B5EF4-FFF2-40B4-BE49-F238E27FC236}">
                    <a16:creationId xmlns:a16="http://schemas.microsoft.com/office/drawing/2014/main" id="{875F1632-172E-4F0E-A747-875205F2781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8E599D22-CDAF-4F6C-ACB3-BE7A8EAEE067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8B19EA9-DC2E-402A-B153-BC55D22BA28A}"/>
              </a:ext>
            </a:extLst>
          </p:cNvPr>
          <p:cNvGrpSpPr/>
          <p:nvPr/>
        </p:nvGrpSpPr>
        <p:grpSpPr>
          <a:xfrm>
            <a:off x="11669256" y="7676721"/>
            <a:ext cx="1966832" cy="1707049"/>
            <a:chOff x="5685221" y="7864016"/>
            <a:chExt cx="2188934" cy="1899815"/>
          </a:xfrm>
        </p:grpSpPr>
        <p:sp>
          <p:nvSpPr>
            <p:cNvPr id="102" name="Shape 1837">
              <a:extLst>
                <a:ext uri="{FF2B5EF4-FFF2-40B4-BE49-F238E27FC236}">
                  <a16:creationId xmlns:a16="http://schemas.microsoft.com/office/drawing/2014/main" id="{CB2231B0-520A-4452-9D57-FC23E09B361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A3517D79-5E05-41E9-9869-D5F2B76D6D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8FA1DBFE-4425-43A6-8E43-7E929D9597F8}"/>
              </a:ext>
            </a:extLst>
          </p:cNvPr>
          <p:cNvGrpSpPr/>
          <p:nvPr/>
        </p:nvGrpSpPr>
        <p:grpSpPr>
          <a:xfrm>
            <a:off x="10165381" y="7282355"/>
            <a:ext cx="1712409" cy="1948598"/>
            <a:chOff x="4011523" y="7425117"/>
            <a:chExt cx="1905781" cy="2168641"/>
          </a:xfrm>
        </p:grpSpPr>
        <p:sp>
          <p:nvSpPr>
            <p:cNvPr id="105" name="Shape 1836">
              <a:extLst>
                <a:ext uri="{FF2B5EF4-FFF2-40B4-BE49-F238E27FC236}">
                  <a16:creationId xmlns:a16="http://schemas.microsoft.com/office/drawing/2014/main" id="{70226040-5E62-4381-B9D7-4CC25C9B2D9B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319BB735-B658-47B1-BF55-6A33579D7DA5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2A831B94-674F-463B-A4C6-5A039DC276E1}"/>
              </a:ext>
            </a:extLst>
          </p:cNvPr>
          <p:cNvGrpSpPr/>
          <p:nvPr/>
        </p:nvGrpSpPr>
        <p:grpSpPr>
          <a:xfrm>
            <a:off x="10319430" y="5754189"/>
            <a:ext cx="1948226" cy="1707055"/>
            <a:chOff x="4182968" y="5724385"/>
            <a:chExt cx="2168227" cy="1899822"/>
          </a:xfrm>
        </p:grpSpPr>
        <p:sp>
          <p:nvSpPr>
            <p:cNvPr id="108" name="Shape 1839">
              <a:extLst>
                <a:ext uri="{FF2B5EF4-FFF2-40B4-BE49-F238E27FC236}">
                  <a16:creationId xmlns:a16="http://schemas.microsoft.com/office/drawing/2014/main" id="{1D28DF31-B9CD-4786-8C05-61608616D6CC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4A14D814-94E3-4898-B02C-D979ECD27547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2C6156C6-F248-4ABD-A6F4-A111EAB90786}"/>
              </a:ext>
            </a:extLst>
          </p:cNvPr>
          <p:cNvGrpSpPr/>
          <p:nvPr/>
        </p:nvGrpSpPr>
        <p:grpSpPr>
          <a:xfrm>
            <a:off x="8921610" y="4534944"/>
            <a:ext cx="6545848" cy="3218660"/>
            <a:chOff x="2627301" y="4367458"/>
            <a:chExt cx="7285029" cy="3582123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51F44EBB-5EB2-4ED6-9BA7-03C88B3B11E3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148" name="Shape 1725">
                <a:extLst>
                  <a:ext uri="{FF2B5EF4-FFF2-40B4-BE49-F238E27FC236}">
                    <a16:creationId xmlns:a16="http://schemas.microsoft.com/office/drawing/2014/main" id="{B4A1548F-7DEF-4D09-9CD8-94BCE7937A1B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9" name="Seta: para a Direita 148">
                <a:extLst>
                  <a:ext uri="{FF2B5EF4-FFF2-40B4-BE49-F238E27FC236}">
                    <a16:creationId xmlns:a16="http://schemas.microsoft.com/office/drawing/2014/main" id="{955B3FD4-9672-4EF2-8023-BADA0D6B9C8D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552594C7-1326-4AEB-9DBC-A42E011584E8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F51B2554-2C53-42D0-B929-00DBC5ABF083}"/>
              </a:ext>
            </a:extLst>
          </p:cNvPr>
          <p:cNvGrpSpPr/>
          <p:nvPr/>
        </p:nvGrpSpPr>
        <p:grpSpPr>
          <a:xfrm>
            <a:off x="8639455" y="7069303"/>
            <a:ext cx="6372971" cy="3573865"/>
            <a:chOff x="2313284" y="7188006"/>
            <a:chExt cx="7092630" cy="3977439"/>
          </a:xfrm>
        </p:grpSpPr>
        <p:sp>
          <p:nvSpPr>
            <p:cNvPr id="151" name="Shape 1724">
              <a:extLst>
                <a:ext uri="{FF2B5EF4-FFF2-40B4-BE49-F238E27FC236}">
                  <a16:creationId xmlns:a16="http://schemas.microsoft.com/office/drawing/2014/main" id="{FE595AA5-8ED9-4831-B2DD-13BA6D747C8A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46F5B507-2517-4292-B9B7-287B8572B6B4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8946CAB-E61F-448C-A132-D21BAB30B055}"/>
              </a:ext>
            </a:extLst>
          </p:cNvPr>
          <p:cNvGrpSpPr/>
          <p:nvPr/>
        </p:nvGrpSpPr>
        <p:grpSpPr>
          <a:xfrm>
            <a:off x="14431967" y="7706666"/>
            <a:ext cx="1999886" cy="3050041"/>
            <a:chOff x="8759908" y="7897342"/>
            <a:chExt cx="2225720" cy="3394463"/>
          </a:xfrm>
        </p:grpSpPr>
        <p:sp>
          <p:nvSpPr>
            <p:cNvPr id="154" name="Shape 1845">
              <a:extLst>
                <a:ext uri="{FF2B5EF4-FFF2-40B4-BE49-F238E27FC236}">
                  <a16:creationId xmlns:a16="http://schemas.microsoft.com/office/drawing/2014/main" id="{A2C9BBAA-2406-4CC4-900D-ED899054AF9A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A2021D98-229E-4432-B103-1C05261AEACA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FB18DBE7-5020-4728-A72D-9ADF58645868}"/>
              </a:ext>
            </a:extLst>
          </p:cNvPr>
          <p:cNvGrpSpPr/>
          <p:nvPr/>
        </p:nvGrpSpPr>
        <p:grpSpPr>
          <a:xfrm>
            <a:off x="8801608" y="10022866"/>
            <a:ext cx="5973635" cy="2161662"/>
            <a:chOff x="2493748" y="10475096"/>
            <a:chExt cx="6648200" cy="2405765"/>
          </a:xfrm>
        </p:grpSpPr>
        <p:sp>
          <p:nvSpPr>
            <p:cNvPr id="157" name="Shape 1848">
              <a:extLst>
                <a:ext uri="{FF2B5EF4-FFF2-40B4-BE49-F238E27FC236}">
                  <a16:creationId xmlns:a16="http://schemas.microsoft.com/office/drawing/2014/main" id="{0CE9CAE6-25B8-4022-BE56-B444B12228E0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8" name="Shape 1851">
              <a:extLst>
                <a:ext uri="{FF2B5EF4-FFF2-40B4-BE49-F238E27FC236}">
                  <a16:creationId xmlns:a16="http://schemas.microsoft.com/office/drawing/2014/main" id="{66110068-A7D2-4CEE-BBF4-A7ED76A1B5A9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9" name="Retângulo 158">
              <a:extLst>
                <a:ext uri="{FF2B5EF4-FFF2-40B4-BE49-F238E27FC236}">
                  <a16:creationId xmlns:a16="http://schemas.microsoft.com/office/drawing/2014/main" id="{EC944665-B8E6-4C74-B6FD-A59DC0E8D4C0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D589E1B0-FFEE-4D6C-B28F-0576AADB63DE}"/>
              </a:ext>
            </a:extLst>
          </p:cNvPr>
          <p:cNvGrpSpPr/>
          <p:nvPr/>
        </p:nvGrpSpPr>
        <p:grpSpPr>
          <a:xfrm>
            <a:off x="7373787" y="4392509"/>
            <a:ext cx="2161665" cy="5973635"/>
            <a:chOff x="904692" y="4208939"/>
            <a:chExt cx="2405768" cy="6648200"/>
          </a:xfrm>
        </p:grpSpPr>
        <p:sp>
          <p:nvSpPr>
            <p:cNvPr id="161" name="Shape 1854">
              <a:extLst>
                <a:ext uri="{FF2B5EF4-FFF2-40B4-BE49-F238E27FC236}">
                  <a16:creationId xmlns:a16="http://schemas.microsoft.com/office/drawing/2014/main" id="{88CCFD44-89CD-4193-B191-F5059E276531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2" name="Shape 1857">
              <a:extLst>
                <a:ext uri="{FF2B5EF4-FFF2-40B4-BE49-F238E27FC236}">
                  <a16:creationId xmlns:a16="http://schemas.microsoft.com/office/drawing/2014/main" id="{5D82705C-2836-43DC-BBC4-8FD495EEAA9C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3" name="Retângulo 162">
              <a:extLst>
                <a:ext uri="{FF2B5EF4-FFF2-40B4-BE49-F238E27FC236}">
                  <a16:creationId xmlns:a16="http://schemas.microsoft.com/office/drawing/2014/main" id="{EEE8FDC5-EA52-434A-970B-005E176F3AE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E22BCA0D-93EA-4748-BE08-B01FBCA828C9}"/>
              </a:ext>
            </a:extLst>
          </p:cNvPr>
          <p:cNvGrpSpPr/>
          <p:nvPr/>
        </p:nvGrpSpPr>
        <p:grpSpPr>
          <a:xfrm>
            <a:off x="9192175" y="2964688"/>
            <a:ext cx="6081413" cy="2161664"/>
            <a:chOff x="2928419" y="2619883"/>
            <a:chExt cx="6768149" cy="2405767"/>
          </a:xfrm>
        </p:grpSpPr>
        <p:sp>
          <p:nvSpPr>
            <p:cNvPr id="165" name="Shape 1839">
              <a:extLst>
                <a:ext uri="{FF2B5EF4-FFF2-40B4-BE49-F238E27FC236}">
                  <a16:creationId xmlns:a16="http://schemas.microsoft.com/office/drawing/2014/main" id="{ADD825D8-5085-4F39-B50F-32DEBFE4633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6" name="Shape 1860">
              <a:extLst>
                <a:ext uri="{FF2B5EF4-FFF2-40B4-BE49-F238E27FC236}">
                  <a16:creationId xmlns:a16="http://schemas.microsoft.com/office/drawing/2014/main" id="{1BDC384B-6D8C-4D15-966D-72E9CC947B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7B8B1FE9-AED2-4E25-868B-CD6259868EFB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A168FD01-E1A2-4623-947D-2C5D555EA6F6}"/>
              </a:ext>
            </a:extLst>
          </p:cNvPr>
          <p:cNvGrpSpPr/>
          <p:nvPr/>
        </p:nvGrpSpPr>
        <p:grpSpPr>
          <a:xfrm>
            <a:off x="14593745" y="4783071"/>
            <a:ext cx="2469824" cy="3050042"/>
            <a:chOff x="8939954" y="4643605"/>
            <a:chExt cx="2748726" cy="3394464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2FB4FA95-BB93-477D-A27C-47740147E42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71" name="Shape 1842">
                <a:extLst>
                  <a:ext uri="{FF2B5EF4-FFF2-40B4-BE49-F238E27FC236}">
                    <a16:creationId xmlns:a16="http://schemas.microsoft.com/office/drawing/2014/main" id="{FA80B411-59D8-43B1-B39B-FB15214ED0B5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2" name="Seta: para a Direita 171">
                <a:extLst>
                  <a:ext uri="{FF2B5EF4-FFF2-40B4-BE49-F238E27FC236}">
                    <a16:creationId xmlns:a16="http://schemas.microsoft.com/office/drawing/2014/main" id="{9EF2C361-DAE1-4253-AA99-F574A2EBEB06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864FB1E-BC0E-41AB-97BC-416A532B5DA6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CFCCF6E6-6C4A-4D3F-A69B-7D2C3D67FAA7}"/>
              </a:ext>
            </a:extLst>
          </p:cNvPr>
          <p:cNvSpPr/>
          <p:nvPr/>
        </p:nvSpPr>
        <p:spPr>
          <a:xfrm>
            <a:off x="295831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IBM Integration Bus">
            <a:extLst>
              <a:ext uri="{FF2B5EF4-FFF2-40B4-BE49-F238E27FC236}">
                <a16:creationId xmlns:a16="http://schemas.microsoft.com/office/drawing/2014/main" id="{2CBEB91B-DADF-4C5B-8BA4-9A9899B4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" y="2359671"/>
            <a:ext cx="2660466" cy="18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A38384-9FF5-45F0-AA50-F4891AD14D8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7" y="4062611"/>
            <a:ext cx="1186870" cy="11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m 121">
            <a:extLst>
              <a:ext uri="{FF2B5EF4-FFF2-40B4-BE49-F238E27FC236}">
                <a16:creationId xmlns:a16="http://schemas.microsoft.com/office/drawing/2014/main" id="{3CEEBD1F-37FE-4E67-B1A6-0AE3B1D5FC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02" y="7203543"/>
            <a:ext cx="789104" cy="78910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433752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233" y="2454992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75474" y="10937504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04" y="9310104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486" y="9603979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9719313" y="10330768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75" y="405922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075" y="440660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20476152" y="513203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63604A8F-D6D8-4172-99B2-045B5683ECF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45" y="11402859"/>
            <a:ext cx="894882" cy="894882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03708A0-5D8B-480C-84B7-B7B1D418FF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27" y="11696734"/>
            <a:ext cx="820550" cy="820550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82DBBC7C-CF69-42F9-B24B-C46D6AB8D878}"/>
              </a:ext>
            </a:extLst>
          </p:cNvPr>
          <p:cNvSpPr/>
          <p:nvPr/>
        </p:nvSpPr>
        <p:spPr>
          <a:xfrm>
            <a:off x="20483054" y="1242352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E1993A0-0E99-4461-B0AE-53D7083D13D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965" y="6130731"/>
            <a:ext cx="896400" cy="896400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A01424B4-B0C2-49C8-9500-192218B6E6C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165" y="6478109"/>
            <a:ext cx="820550" cy="820550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17237432-2B23-4A37-B915-60F1D5129109}"/>
              </a:ext>
            </a:extLst>
          </p:cNvPr>
          <p:cNvSpPr/>
          <p:nvPr/>
        </p:nvSpPr>
        <p:spPr>
          <a:xfrm>
            <a:off x="20829242" y="720354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cxnSp>
        <p:nvCxnSpPr>
          <p:cNvPr id="144" name="Conector: Angulado 6">
            <a:extLst>
              <a:ext uri="{FF2B5EF4-FFF2-40B4-BE49-F238E27FC236}">
                <a16:creationId xmlns:a16="http://schemas.microsoft.com/office/drawing/2014/main" id="{6A4C6CAA-A0C0-41CF-BD13-3D4448234B54}"/>
              </a:ext>
            </a:extLst>
          </p:cNvPr>
          <p:cNvCxnSpPr>
            <a:cxnSpLocks/>
            <a:stCxn id="119" idx="1"/>
            <a:endCxn id="134" idx="1"/>
          </p:cNvCxnSpPr>
          <p:nvPr/>
        </p:nvCxnSpPr>
        <p:spPr>
          <a:xfrm rot="10800000" flipH="1" flipV="1">
            <a:off x="22007875" y="4507421"/>
            <a:ext cx="353090" cy="2071509"/>
          </a:xfrm>
          <a:prstGeom prst="curvedConnector3">
            <a:avLst>
              <a:gd name="adj1" fmla="val -181697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6">
            <a:extLst>
              <a:ext uri="{FF2B5EF4-FFF2-40B4-BE49-F238E27FC236}">
                <a16:creationId xmlns:a16="http://schemas.microsoft.com/office/drawing/2014/main" id="{EE39BA58-B5DC-4A45-B029-AAE10029D9D6}"/>
              </a:ext>
            </a:extLst>
          </p:cNvPr>
          <p:cNvCxnSpPr>
            <a:cxnSpLocks/>
            <a:stCxn id="116" idx="3"/>
            <a:endCxn id="130" idx="3"/>
          </p:cNvCxnSpPr>
          <p:nvPr/>
        </p:nvCxnSpPr>
        <p:spPr>
          <a:xfrm>
            <a:off x="22260036" y="10014254"/>
            <a:ext cx="763741" cy="2092755"/>
          </a:xfrm>
          <a:prstGeom prst="curvedConnector3">
            <a:avLst>
              <a:gd name="adj1" fmla="val 16855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Agrupar 189">
            <a:extLst>
              <a:ext uri="{FF2B5EF4-FFF2-40B4-BE49-F238E27FC236}">
                <a16:creationId xmlns:a16="http://schemas.microsoft.com/office/drawing/2014/main" id="{481B69D4-7985-4C7B-898C-A7C1925F8890}"/>
              </a:ext>
            </a:extLst>
          </p:cNvPr>
          <p:cNvGrpSpPr/>
          <p:nvPr/>
        </p:nvGrpSpPr>
        <p:grpSpPr>
          <a:xfrm>
            <a:off x="12085439" y="5922186"/>
            <a:ext cx="1909843" cy="1875555"/>
            <a:chOff x="6144297" y="5902688"/>
            <a:chExt cx="2125509" cy="2087349"/>
          </a:xfrm>
        </p:grpSpPr>
        <p:grpSp>
          <p:nvGrpSpPr>
            <p:cNvPr id="191" name="Agrupar 190">
              <a:extLst>
                <a:ext uri="{FF2B5EF4-FFF2-40B4-BE49-F238E27FC236}">
                  <a16:creationId xmlns:a16="http://schemas.microsoft.com/office/drawing/2014/main" id="{4A915F33-11CD-46BC-853E-F23B3BD274A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193" name="Shape 1838">
                <a:extLst>
                  <a:ext uri="{FF2B5EF4-FFF2-40B4-BE49-F238E27FC236}">
                    <a16:creationId xmlns:a16="http://schemas.microsoft.com/office/drawing/2014/main" id="{CDC2FE24-B5E2-4663-92C9-16BCCF892D1A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94" name="Seta: para a Direita 193">
                <a:extLst>
                  <a:ext uri="{FF2B5EF4-FFF2-40B4-BE49-F238E27FC236}">
                    <a16:creationId xmlns:a16="http://schemas.microsoft.com/office/drawing/2014/main" id="{591D8FE2-621E-4D65-9866-24912F4CA2D4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92" name="Retângulo 191">
              <a:extLst>
                <a:ext uri="{FF2B5EF4-FFF2-40B4-BE49-F238E27FC236}">
                  <a16:creationId xmlns:a16="http://schemas.microsoft.com/office/drawing/2014/main" id="{6DE36E10-9A23-48CA-8E1B-E62892158C35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95" name="Agrupar 194">
            <a:extLst>
              <a:ext uri="{FF2B5EF4-FFF2-40B4-BE49-F238E27FC236}">
                <a16:creationId xmlns:a16="http://schemas.microsoft.com/office/drawing/2014/main" id="{7149C849-6668-40C9-A898-D598181D713E}"/>
              </a:ext>
            </a:extLst>
          </p:cNvPr>
          <p:cNvGrpSpPr/>
          <p:nvPr/>
        </p:nvGrpSpPr>
        <p:grpSpPr>
          <a:xfrm>
            <a:off x="11672944" y="7684506"/>
            <a:ext cx="1966832" cy="1707049"/>
            <a:chOff x="5685221" y="7864016"/>
            <a:chExt cx="2188934" cy="1899815"/>
          </a:xfrm>
        </p:grpSpPr>
        <p:sp>
          <p:nvSpPr>
            <p:cNvPr id="196" name="Shape 1837">
              <a:extLst>
                <a:ext uri="{FF2B5EF4-FFF2-40B4-BE49-F238E27FC236}">
                  <a16:creationId xmlns:a16="http://schemas.microsoft.com/office/drawing/2014/main" id="{D7909CB8-4B68-4CC2-9F47-DBA01BEB7582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97" name="Retângulo 196">
              <a:extLst>
                <a:ext uri="{FF2B5EF4-FFF2-40B4-BE49-F238E27FC236}">
                  <a16:creationId xmlns:a16="http://schemas.microsoft.com/office/drawing/2014/main" id="{6EB79330-CDF1-4946-BE8D-FE374EFD7B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175BB1B4-AB66-4AEA-9CA6-C5D9AE8AF45E}"/>
              </a:ext>
            </a:extLst>
          </p:cNvPr>
          <p:cNvGrpSpPr/>
          <p:nvPr/>
        </p:nvGrpSpPr>
        <p:grpSpPr>
          <a:xfrm>
            <a:off x="10169069" y="7290140"/>
            <a:ext cx="1712409" cy="1948598"/>
            <a:chOff x="4011523" y="7425117"/>
            <a:chExt cx="1905781" cy="2168641"/>
          </a:xfrm>
        </p:grpSpPr>
        <p:sp>
          <p:nvSpPr>
            <p:cNvPr id="199" name="Shape 1836">
              <a:extLst>
                <a:ext uri="{FF2B5EF4-FFF2-40B4-BE49-F238E27FC236}">
                  <a16:creationId xmlns:a16="http://schemas.microsoft.com/office/drawing/2014/main" id="{5BE9F569-886C-41D0-9292-0C6837BEB5A0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0" name="Retângulo 199">
              <a:extLst>
                <a:ext uri="{FF2B5EF4-FFF2-40B4-BE49-F238E27FC236}">
                  <a16:creationId xmlns:a16="http://schemas.microsoft.com/office/drawing/2014/main" id="{8EA3BB97-5F6B-42BC-86A0-FD431AA81BCC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9924D2FF-32B3-48FC-9C0F-D066DC6FFAC1}"/>
              </a:ext>
            </a:extLst>
          </p:cNvPr>
          <p:cNvGrpSpPr/>
          <p:nvPr/>
        </p:nvGrpSpPr>
        <p:grpSpPr>
          <a:xfrm>
            <a:off x="10323118" y="5761974"/>
            <a:ext cx="1948226" cy="1707055"/>
            <a:chOff x="4182968" y="5724385"/>
            <a:chExt cx="2168227" cy="1899822"/>
          </a:xfrm>
        </p:grpSpPr>
        <p:sp>
          <p:nvSpPr>
            <p:cNvPr id="202" name="Shape 1839">
              <a:extLst>
                <a:ext uri="{FF2B5EF4-FFF2-40B4-BE49-F238E27FC236}">
                  <a16:creationId xmlns:a16="http://schemas.microsoft.com/office/drawing/2014/main" id="{479CC5C4-CE9A-4133-BC28-82F41C02B293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607502E8-15C5-4CE9-9842-419A059B911A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3593AE1D-5FF8-45AD-B796-0FFFFEB9480B}"/>
              </a:ext>
            </a:extLst>
          </p:cNvPr>
          <p:cNvGrpSpPr/>
          <p:nvPr/>
        </p:nvGrpSpPr>
        <p:grpSpPr>
          <a:xfrm>
            <a:off x="8925298" y="4542729"/>
            <a:ext cx="6545848" cy="3218660"/>
            <a:chOff x="2627301" y="4367458"/>
            <a:chExt cx="7285029" cy="3582123"/>
          </a:xfrm>
          <a:solidFill>
            <a:srgbClr val="C7C8C6"/>
          </a:solidFill>
        </p:grpSpPr>
        <p:grpSp>
          <p:nvGrpSpPr>
            <p:cNvPr id="205" name="Agrupar 204">
              <a:extLst>
                <a:ext uri="{FF2B5EF4-FFF2-40B4-BE49-F238E27FC236}">
                  <a16:creationId xmlns:a16="http://schemas.microsoft.com/office/drawing/2014/main" id="{2958F853-6BE8-4900-A39C-36DCDB305CCC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  <a:grpFill/>
          </p:grpSpPr>
          <p:sp>
            <p:nvSpPr>
              <p:cNvPr id="207" name="Shape 1725">
                <a:extLst>
                  <a:ext uri="{FF2B5EF4-FFF2-40B4-BE49-F238E27FC236}">
                    <a16:creationId xmlns:a16="http://schemas.microsoft.com/office/drawing/2014/main" id="{A1B1D69C-BA98-417C-ADF0-4F51219E6575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08" name="Seta: para a Direita 207">
                <a:extLst>
                  <a:ext uri="{FF2B5EF4-FFF2-40B4-BE49-F238E27FC236}">
                    <a16:creationId xmlns:a16="http://schemas.microsoft.com/office/drawing/2014/main" id="{25F72DA4-3FB9-4F04-88AE-4201F28ADEE8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CB8393C3-A38A-49CE-96DB-5147AADABE6D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29246B82-7929-4BAC-9298-7A1668E68923}"/>
              </a:ext>
            </a:extLst>
          </p:cNvPr>
          <p:cNvGrpSpPr/>
          <p:nvPr/>
        </p:nvGrpSpPr>
        <p:grpSpPr>
          <a:xfrm>
            <a:off x="8643143" y="7077088"/>
            <a:ext cx="6372971" cy="3573865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210" name="Shape 1724">
              <a:extLst>
                <a:ext uri="{FF2B5EF4-FFF2-40B4-BE49-F238E27FC236}">
                  <a16:creationId xmlns:a16="http://schemas.microsoft.com/office/drawing/2014/main" id="{ECE8C227-89BE-4112-9EB2-EDFC30242E3F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C06CA638-DB63-4D70-A3A0-55BD40D8C38A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A5317977-A994-44AF-B554-7CF5F2D95424}"/>
              </a:ext>
            </a:extLst>
          </p:cNvPr>
          <p:cNvGrpSpPr/>
          <p:nvPr/>
        </p:nvGrpSpPr>
        <p:grpSpPr>
          <a:xfrm>
            <a:off x="14435655" y="7714451"/>
            <a:ext cx="1999886" cy="3050041"/>
            <a:chOff x="8759908" y="7897342"/>
            <a:chExt cx="2225720" cy="3394463"/>
          </a:xfrm>
        </p:grpSpPr>
        <p:sp>
          <p:nvSpPr>
            <p:cNvPr id="213" name="Shape 1845">
              <a:extLst>
                <a:ext uri="{FF2B5EF4-FFF2-40B4-BE49-F238E27FC236}">
                  <a16:creationId xmlns:a16="http://schemas.microsoft.com/office/drawing/2014/main" id="{E47A1F83-783D-4B41-BD5C-9262DA907965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4" name="Retângulo 213">
              <a:extLst>
                <a:ext uri="{FF2B5EF4-FFF2-40B4-BE49-F238E27FC236}">
                  <a16:creationId xmlns:a16="http://schemas.microsoft.com/office/drawing/2014/main" id="{0F13D2D9-4417-437B-B748-69A94951E295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215" name="Agrupar 214">
            <a:extLst>
              <a:ext uri="{FF2B5EF4-FFF2-40B4-BE49-F238E27FC236}">
                <a16:creationId xmlns:a16="http://schemas.microsoft.com/office/drawing/2014/main" id="{4A73A69A-A276-4B0D-BCB1-BE7ADC729D90}"/>
              </a:ext>
            </a:extLst>
          </p:cNvPr>
          <p:cNvGrpSpPr/>
          <p:nvPr/>
        </p:nvGrpSpPr>
        <p:grpSpPr>
          <a:xfrm>
            <a:off x="8805296" y="10030651"/>
            <a:ext cx="5973635" cy="2161662"/>
            <a:chOff x="2493748" y="10475096"/>
            <a:chExt cx="6648200" cy="2405765"/>
          </a:xfrm>
        </p:grpSpPr>
        <p:sp>
          <p:nvSpPr>
            <p:cNvPr id="216" name="Shape 1848">
              <a:extLst>
                <a:ext uri="{FF2B5EF4-FFF2-40B4-BE49-F238E27FC236}">
                  <a16:creationId xmlns:a16="http://schemas.microsoft.com/office/drawing/2014/main" id="{34A718A2-E65D-4A6E-8950-318CE15C5B9D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7" name="Shape 1851">
              <a:extLst>
                <a:ext uri="{FF2B5EF4-FFF2-40B4-BE49-F238E27FC236}">
                  <a16:creationId xmlns:a16="http://schemas.microsoft.com/office/drawing/2014/main" id="{424CA0C2-5975-4B4B-9526-85CCE8DA150C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A62AD7BC-27DE-43ED-8687-449DC54E5D77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220" name="Agrupar 219">
            <a:extLst>
              <a:ext uri="{FF2B5EF4-FFF2-40B4-BE49-F238E27FC236}">
                <a16:creationId xmlns:a16="http://schemas.microsoft.com/office/drawing/2014/main" id="{5E10CA67-FD07-4AA7-9F44-1EC8D639BD76}"/>
              </a:ext>
            </a:extLst>
          </p:cNvPr>
          <p:cNvGrpSpPr/>
          <p:nvPr/>
        </p:nvGrpSpPr>
        <p:grpSpPr>
          <a:xfrm>
            <a:off x="7377475" y="4400294"/>
            <a:ext cx="2161665" cy="5973635"/>
            <a:chOff x="904692" y="4208939"/>
            <a:chExt cx="2405768" cy="6648200"/>
          </a:xfrm>
          <a:solidFill>
            <a:srgbClr val="C7C8C6"/>
          </a:solidFill>
        </p:grpSpPr>
        <p:sp>
          <p:nvSpPr>
            <p:cNvPr id="221" name="Shape 1854">
              <a:extLst>
                <a:ext uri="{FF2B5EF4-FFF2-40B4-BE49-F238E27FC236}">
                  <a16:creationId xmlns:a16="http://schemas.microsoft.com/office/drawing/2014/main" id="{81F652CA-F247-4D83-8179-F073434DD3CA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2" name="Shape 1857">
              <a:extLst>
                <a:ext uri="{FF2B5EF4-FFF2-40B4-BE49-F238E27FC236}">
                  <a16:creationId xmlns:a16="http://schemas.microsoft.com/office/drawing/2014/main" id="{607FAD19-7BA9-45E4-89B3-8D0D4B0F3011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54B1EF7-6A13-4085-B9EC-A729ED8F66D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224" name="Agrupar 223">
            <a:extLst>
              <a:ext uri="{FF2B5EF4-FFF2-40B4-BE49-F238E27FC236}">
                <a16:creationId xmlns:a16="http://schemas.microsoft.com/office/drawing/2014/main" id="{28A65E68-CC09-486A-B053-244C4DCBB604}"/>
              </a:ext>
            </a:extLst>
          </p:cNvPr>
          <p:cNvGrpSpPr/>
          <p:nvPr/>
        </p:nvGrpSpPr>
        <p:grpSpPr>
          <a:xfrm>
            <a:off x="9195863" y="2972473"/>
            <a:ext cx="6081413" cy="2161664"/>
            <a:chOff x="2928419" y="2619883"/>
            <a:chExt cx="6768149" cy="2405767"/>
          </a:xfrm>
        </p:grpSpPr>
        <p:sp>
          <p:nvSpPr>
            <p:cNvPr id="225" name="Shape 1839">
              <a:extLst>
                <a:ext uri="{FF2B5EF4-FFF2-40B4-BE49-F238E27FC236}">
                  <a16:creationId xmlns:a16="http://schemas.microsoft.com/office/drawing/2014/main" id="{29F1EBE4-FB93-4A46-B8DE-82440A88EB6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6" name="Shape 1860">
              <a:extLst>
                <a:ext uri="{FF2B5EF4-FFF2-40B4-BE49-F238E27FC236}">
                  <a16:creationId xmlns:a16="http://schemas.microsoft.com/office/drawing/2014/main" id="{566C3F99-AD71-44D7-B649-5B888565D6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7" name="Retângulo 226">
              <a:extLst>
                <a:ext uri="{FF2B5EF4-FFF2-40B4-BE49-F238E27FC236}">
                  <a16:creationId xmlns:a16="http://schemas.microsoft.com/office/drawing/2014/main" id="{D0CE3BC2-FA54-4400-875B-3D823186DF1F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Agrupar 227">
            <a:extLst>
              <a:ext uri="{FF2B5EF4-FFF2-40B4-BE49-F238E27FC236}">
                <a16:creationId xmlns:a16="http://schemas.microsoft.com/office/drawing/2014/main" id="{BF58A336-7A20-407E-BAA4-456A1EACB3B9}"/>
              </a:ext>
            </a:extLst>
          </p:cNvPr>
          <p:cNvGrpSpPr/>
          <p:nvPr/>
        </p:nvGrpSpPr>
        <p:grpSpPr>
          <a:xfrm>
            <a:off x="14597433" y="4790856"/>
            <a:ext cx="2469824" cy="3050042"/>
            <a:chOff x="8939954" y="4643605"/>
            <a:chExt cx="2748726" cy="3394464"/>
          </a:xfrm>
          <a:solidFill>
            <a:srgbClr val="C7C8C6"/>
          </a:solidFill>
        </p:grpSpPr>
        <p:grpSp>
          <p:nvGrpSpPr>
            <p:cNvPr id="229" name="Agrupar 228">
              <a:extLst>
                <a:ext uri="{FF2B5EF4-FFF2-40B4-BE49-F238E27FC236}">
                  <a16:creationId xmlns:a16="http://schemas.microsoft.com/office/drawing/2014/main" id="{56EF186C-E283-471B-8DA5-62F0338D66D5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  <a:grpFill/>
          </p:grpSpPr>
          <p:sp>
            <p:nvSpPr>
              <p:cNvPr id="231" name="Shape 1842">
                <a:extLst>
                  <a:ext uri="{FF2B5EF4-FFF2-40B4-BE49-F238E27FC236}">
                    <a16:creationId xmlns:a16="http://schemas.microsoft.com/office/drawing/2014/main" id="{52CE4802-28BE-47AB-899A-5078C00A121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32" name="Seta: para a Direita 231">
                <a:extLst>
                  <a:ext uri="{FF2B5EF4-FFF2-40B4-BE49-F238E27FC236}">
                    <a16:creationId xmlns:a16="http://schemas.microsoft.com/office/drawing/2014/main" id="{1A6F9918-6BBC-4EA5-A896-7BF395D92E01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30" name="Retângulo 229">
              <a:extLst>
                <a:ext uri="{FF2B5EF4-FFF2-40B4-BE49-F238E27FC236}">
                  <a16:creationId xmlns:a16="http://schemas.microsoft.com/office/drawing/2014/main" id="{C4F51EA4-2BD1-442A-8A1C-69834C1E5532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8DF94870-3C76-4A00-9BAB-9DE78A9F1AA2}"/>
              </a:ext>
            </a:extLst>
          </p:cNvPr>
          <p:cNvGrpSpPr/>
          <p:nvPr/>
        </p:nvGrpSpPr>
        <p:grpSpPr>
          <a:xfrm>
            <a:off x="12081751" y="5914401"/>
            <a:ext cx="1909843" cy="1875555"/>
            <a:chOff x="6144297" y="5902688"/>
            <a:chExt cx="2125509" cy="2087349"/>
          </a:xfrm>
        </p:grpSpPr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EAFFADDF-16A8-41C8-B7C3-51894861DE9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99" name="Shape 1838">
                <a:extLst>
                  <a:ext uri="{FF2B5EF4-FFF2-40B4-BE49-F238E27FC236}">
                    <a16:creationId xmlns:a16="http://schemas.microsoft.com/office/drawing/2014/main" id="{652D4904-3CA7-4D9E-948F-0349AE9F3F63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0" name="Seta: para a Direita 99">
                <a:extLst>
                  <a:ext uri="{FF2B5EF4-FFF2-40B4-BE49-F238E27FC236}">
                    <a16:creationId xmlns:a16="http://schemas.microsoft.com/office/drawing/2014/main" id="{875F1632-172E-4F0E-A747-875205F2781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8E599D22-CDAF-4F6C-ACB3-BE7A8EAEE067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8B19EA9-DC2E-402A-B153-BC55D22BA28A}"/>
              </a:ext>
            </a:extLst>
          </p:cNvPr>
          <p:cNvGrpSpPr/>
          <p:nvPr/>
        </p:nvGrpSpPr>
        <p:grpSpPr>
          <a:xfrm>
            <a:off x="11669256" y="7676721"/>
            <a:ext cx="1966832" cy="1707049"/>
            <a:chOff x="5685221" y="7864016"/>
            <a:chExt cx="2188934" cy="1899815"/>
          </a:xfrm>
        </p:grpSpPr>
        <p:sp>
          <p:nvSpPr>
            <p:cNvPr id="102" name="Shape 1837">
              <a:extLst>
                <a:ext uri="{FF2B5EF4-FFF2-40B4-BE49-F238E27FC236}">
                  <a16:creationId xmlns:a16="http://schemas.microsoft.com/office/drawing/2014/main" id="{CB2231B0-520A-4452-9D57-FC23E09B361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A3517D79-5E05-41E9-9869-D5F2B76D6D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8FA1DBFE-4425-43A6-8E43-7E929D9597F8}"/>
              </a:ext>
            </a:extLst>
          </p:cNvPr>
          <p:cNvGrpSpPr/>
          <p:nvPr/>
        </p:nvGrpSpPr>
        <p:grpSpPr>
          <a:xfrm>
            <a:off x="10165381" y="7282355"/>
            <a:ext cx="1712409" cy="1948598"/>
            <a:chOff x="4011523" y="7425117"/>
            <a:chExt cx="1905781" cy="2168641"/>
          </a:xfrm>
        </p:grpSpPr>
        <p:sp>
          <p:nvSpPr>
            <p:cNvPr id="105" name="Shape 1836">
              <a:extLst>
                <a:ext uri="{FF2B5EF4-FFF2-40B4-BE49-F238E27FC236}">
                  <a16:creationId xmlns:a16="http://schemas.microsoft.com/office/drawing/2014/main" id="{70226040-5E62-4381-B9D7-4CC25C9B2D9B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319BB735-B658-47B1-BF55-6A33579D7DA5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2A831B94-674F-463B-A4C6-5A039DC276E1}"/>
              </a:ext>
            </a:extLst>
          </p:cNvPr>
          <p:cNvGrpSpPr/>
          <p:nvPr/>
        </p:nvGrpSpPr>
        <p:grpSpPr>
          <a:xfrm>
            <a:off x="10319430" y="5754189"/>
            <a:ext cx="1948226" cy="1707055"/>
            <a:chOff x="4182968" y="5724385"/>
            <a:chExt cx="2168227" cy="1899822"/>
          </a:xfrm>
        </p:grpSpPr>
        <p:sp>
          <p:nvSpPr>
            <p:cNvPr id="108" name="Shape 1839">
              <a:extLst>
                <a:ext uri="{FF2B5EF4-FFF2-40B4-BE49-F238E27FC236}">
                  <a16:creationId xmlns:a16="http://schemas.microsoft.com/office/drawing/2014/main" id="{1D28DF31-B9CD-4786-8C05-61608616D6CC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4A14D814-94E3-4898-B02C-D979ECD27547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2C6156C6-F248-4ABD-A6F4-A111EAB90786}"/>
              </a:ext>
            </a:extLst>
          </p:cNvPr>
          <p:cNvGrpSpPr/>
          <p:nvPr/>
        </p:nvGrpSpPr>
        <p:grpSpPr>
          <a:xfrm>
            <a:off x="8921610" y="4534944"/>
            <a:ext cx="6545848" cy="3218660"/>
            <a:chOff x="2627301" y="4367458"/>
            <a:chExt cx="7285029" cy="3582123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51F44EBB-5EB2-4ED6-9BA7-03C88B3B11E3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148" name="Shape 1725">
                <a:extLst>
                  <a:ext uri="{FF2B5EF4-FFF2-40B4-BE49-F238E27FC236}">
                    <a16:creationId xmlns:a16="http://schemas.microsoft.com/office/drawing/2014/main" id="{B4A1548F-7DEF-4D09-9CD8-94BCE7937A1B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9" name="Seta: para a Direita 148">
                <a:extLst>
                  <a:ext uri="{FF2B5EF4-FFF2-40B4-BE49-F238E27FC236}">
                    <a16:creationId xmlns:a16="http://schemas.microsoft.com/office/drawing/2014/main" id="{955B3FD4-9672-4EF2-8023-BADA0D6B9C8D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552594C7-1326-4AEB-9DBC-A42E011584E8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F51B2554-2C53-42D0-B929-00DBC5ABF083}"/>
              </a:ext>
            </a:extLst>
          </p:cNvPr>
          <p:cNvGrpSpPr/>
          <p:nvPr/>
        </p:nvGrpSpPr>
        <p:grpSpPr>
          <a:xfrm>
            <a:off x="8639455" y="7069303"/>
            <a:ext cx="6372971" cy="3573865"/>
            <a:chOff x="2313284" y="7188006"/>
            <a:chExt cx="7092630" cy="3977439"/>
          </a:xfrm>
        </p:grpSpPr>
        <p:sp>
          <p:nvSpPr>
            <p:cNvPr id="151" name="Shape 1724">
              <a:extLst>
                <a:ext uri="{FF2B5EF4-FFF2-40B4-BE49-F238E27FC236}">
                  <a16:creationId xmlns:a16="http://schemas.microsoft.com/office/drawing/2014/main" id="{FE595AA5-8ED9-4831-B2DD-13BA6D747C8A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46F5B507-2517-4292-B9B7-287B8572B6B4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8946CAB-E61F-448C-A132-D21BAB30B055}"/>
              </a:ext>
            </a:extLst>
          </p:cNvPr>
          <p:cNvGrpSpPr/>
          <p:nvPr/>
        </p:nvGrpSpPr>
        <p:grpSpPr>
          <a:xfrm>
            <a:off x="14431967" y="7706666"/>
            <a:ext cx="1999886" cy="3050041"/>
            <a:chOff x="8759908" y="7897342"/>
            <a:chExt cx="2225720" cy="3394463"/>
          </a:xfrm>
        </p:grpSpPr>
        <p:sp>
          <p:nvSpPr>
            <p:cNvPr id="154" name="Shape 1845">
              <a:extLst>
                <a:ext uri="{FF2B5EF4-FFF2-40B4-BE49-F238E27FC236}">
                  <a16:creationId xmlns:a16="http://schemas.microsoft.com/office/drawing/2014/main" id="{A2C9BBAA-2406-4CC4-900D-ED899054AF9A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A2021D98-229E-4432-B103-1C05261AEACA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FB18DBE7-5020-4728-A72D-9ADF58645868}"/>
              </a:ext>
            </a:extLst>
          </p:cNvPr>
          <p:cNvGrpSpPr/>
          <p:nvPr/>
        </p:nvGrpSpPr>
        <p:grpSpPr>
          <a:xfrm>
            <a:off x="8801608" y="10022866"/>
            <a:ext cx="5973635" cy="2161662"/>
            <a:chOff x="2493748" y="10475096"/>
            <a:chExt cx="6648200" cy="2405765"/>
          </a:xfrm>
        </p:grpSpPr>
        <p:sp>
          <p:nvSpPr>
            <p:cNvPr id="157" name="Shape 1848">
              <a:extLst>
                <a:ext uri="{FF2B5EF4-FFF2-40B4-BE49-F238E27FC236}">
                  <a16:creationId xmlns:a16="http://schemas.microsoft.com/office/drawing/2014/main" id="{0CE9CAE6-25B8-4022-BE56-B444B12228E0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8" name="Shape 1851">
              <a:extLst>
                <a:ext uri="{FF2B5EF4-FFF2-40B4-BE49-F238E27FC236}">
                  <a16:creationId xmlns:a16="http://schemas.microsoft.com/office/drawing/2014/main" id="{66110068-A7D2-4CEE-BBF4-A7ED76A1B5A9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9" name="Retângulo 158">
              <a:extLst>
                <a:ext uri="{FF2B5EF4-FFF2-40B4-BE49-F238E27FC236}">
                  <a16:creationId xmlns:a16="http://schemas.microsoft.com/office/drawing/2014/main" id="{EC944665-B8E6-4C74-B6FD-A59DC0E8D4C0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D589E1B0-FFEE-4D6C-B28F-0576AADB63DE}"/>
              </a:ext>
            </a:extLst>
          </p:cNvPr>
          <p:cNvGrpSpPr/>
          <p:nvPr/>
        </p:nvGrpSpPr>
        <p:grpSpPr>
          <a:xfrm>
            <a:off x="7373787" y="4392509"/>
            <a:ext cx="2161665" cy="5973635"/>
            <a:chOff x="904692" y="4208939"/>
            <a:chExt cx="2405768" cy="6648200"/>
          </a:xfrm>
        </p:grpSpPr>
        <p:sp>
          <p:nvSpPr>
            <p:cNvPr id="161" name="Shape 1854">
              <a:extLst>
                <a:ext uri="{FF2B5EF4-FFF2-40B4-BE49-F238E27FC236}">
                  <a16:creationId xmlns:a16="http://schemas.microsoft.com/office/drawing/2014/main" id="{88CCFD44-89CD-4193-B191-F5059E276531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2" name="Shape 1857">
              <a:extLst>
                <a:ext uri="{FF2B5EF4-FFF2-40B4-BE49-F238E27FC236}">
                  <a16:creationId xmlns:a16="http://schemas.microsoft.com/office/drawing/2014/main" id="{5D82705C-2836-43DC-BBC4-8FD495EEAA9C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3" name="Retângulo 162">
              <a:extLst>
                <a:ext uri="{FF2B5EF4-FFF2-40B4-BE49-F238E27FC236}">
                  <a16:creationId xmlns:a16="http://schemas.microsoft.com/office/drawing/2014/main" id="{EEE8FDC5-EA52-434A-970B-005E176F3AE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E22BCA0D-93EA-4748-BE08-B01FBCA828C9}"/>
              </a:ext>
            </a:extLst>
          </p:cNvPr>
          <p:cNvGrpSpPr/>
          <p:nvPr/>
        </p:nvGrpSpPr>
        <p:grpSpPr>
          <a:xfrm>
            <a:off x="9192175" y="2964688"/>
            <a:ext cx="6081413" cy="2161664"/>
            <a:chOff x="2928419" y="2619883"/>
            <a:chExt cx="6768149" cy="2405767"/>
          </a:xfrm>
        </p:grpSpPr>
        <p:sp>
          <p:nvSpPr>
            <p:cNvPr id="165" name="Shape 1839">
              <a:extLst>
                <a:ext uri="{FF2B5EF4-FFF2-40B4-BE49-F238E27FC236}">
                  <a16:creationId xmlns:a16="http://schemas.microsoft.com/office/drawing/2014/main" id="{ADD825D8-5085-4F39-B50F-32DEBFE4633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6" name="Shape 1860">
              <a:extLst>
                <a:ext uri="{FF2B5EF4-FFF2-40B4-BE49-F238E27FC236}">
                  <a16:creationId xmlns:a16="http://schemas.microsoft.com/office/drawing/2014/main" id="{1BDC384B-6D8C-4D15-966D-72E9CC947B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7B8B1FE9-AED2-4E25-868B-CD6259868EFB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A168FD01-E1A2-4623-947D-2C5D555EA6F6}"/>
              </a:ext>
            </a:extLst>
          </p:cNvPr>
          <p:cNvGrpSpPr/>
          <p:nvPr/>
        </p:nvGrpSpPr>
        <p:grpSpPr>
          <a:xfrm>
            <a:off x="14593745" y="4783071"/>
            <a:ext cx="2469824" cy="3050042"/>
            <a:chOff x="8939954" y="4643605"/>
            <a:chExt cx="2748726" cy="3394464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2FB4FA95-BB93-477D-A27C-47740147E42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71" name="Shape 1842">
                <a:extLst>
                  <a:ext uri="{FF2B5EF4-FFF2-40B4-BE49-F238E27FC236}">
                    <a16:creationId xmlns:a16="http://schemas.microsoft.com/office/drawing/2014/main" id="{FA80B411-59D8-43B1-B39B-FB15214ED0B5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2" name="Seta: para a Direita 171">
                <a:extLst>
                  <a:ext uri="{FF2B5EF4-FFF2-40B4-BE49-F238E27FC236}">
                    <a16:creationId xmlns:a16="http://schemas.microsoft.com/office/drawing/2014/main" id="{9EF2C361-DAE1-4253-AA99-F574A2EBEB06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864FB1E-BC0E-41AB-97BC-416A532B5DA6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CFCCF6E6-6C4A-4D3F-A69B-7D2C3D67FAA7}"/>
              </a:ext>
            </a:extLst>
          </p:cNvPr>
          <p:cNvSpPr/>
          <p:nvPr/>
        </p:nvSpPr>
        <p:spPr>
          <a:xfrm>
            <a:off x="295831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IBM Integration Bus">
            <a:extLst>
              <a:ext uri="{FF2B5EF4-FFF2-40B4-BE49-F238E27FC236}">
                <a16:creationId xmlns:a16="http://schemas.microsoft.com/office/drawing/2014/main" id="{2CBEB91B-DADF-4C5B-8BA4-9A9899B4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" y="2359671"/>
            <a:ext cx="2660466" cy="18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A38384-9FF5-45F0-AA50-F4891AD14D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09" y="6982674"/>
            <a:ext cx="1186870" cy="1186870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155D9175-5C41-41AC-90C2-C491A94A26C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528" y="6996709"/>
            <a:ext cx="1207227" cy="12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tângulo 173">
            <a:extLst>
              <a:ext uri="{FF2B5EF4-FFF2-40B4-BE49-F238E27FC236}">
                <a16:creationId xmlns:a16="http://schemas.microsoft.com/office/drawing/2014/main" id="{CFCCF6E6-6C4A-4D3F-A69B-7D2C3D67FAA7}"/>
              </a:ext>
            </a:extLst>
          </p:cNvPr>
          <p:cNvSpPr/>
          <p:nvPr/>
        </p:nvSpPr>
        <p:spPr>
          <a:xfrm>
            <a:off x="295831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IBM Integration Bus">
            <a:extLst>
              <a:ext uri="{FF2B5EF4-FFF2-40B4-BE49-F238E27FC236}">
                <a16:creationId xmlns:a16="http://schemas.microsoft.com/office/drawing/2014/main" id="{2CBEB91B-DADF-4C5B-8BA4-9A9899B4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" y="2359671"/>
            <a:ext cx="2660466" cy="18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A9C790-30E8-44FE-8586-F36D28E15A21}"/>
              </a:ext>
            </a:extLst>
          </p:cNvPr>
          <p:cNvSpPr/>
          <p:nvPr/>
        </p:nvSpPr>
        <p:spPr>
          <a:xfrm>
            <a:off x="17433752" y="2393857"/>
            <a:ext cx="6549653" cy="10836000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sensedia logo">
            <a:extLst>
              <a:ext uri="{FF2B5EF4-FFF2-40B4-BE49-F238E27FC236}">
                <a16:creationId xmlns:a16="http://schemas.microsoft.com/office/drawing/2014/main" id="{B1553E0E-7427-4379-9EB9-427E71C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233" y="2454992"/>
            <a:ext cx="1754053" cy="17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5D5C2D2-DFF4-4D3C-986E-B193BB295A49}"/>
              </a:ext>
            </a:extLst>
          </p:cNvPr>
          <p:cNvGrpSpPr/>
          <p:nvPr/>
        </p:nvGrpSpPr>
        <p:grpSpPr>
          <a:xfrm>
            <a:off x="13875474" y="10937504"/>
            <a:ext cx="4021518" cy="2831608"/>
            <a:chOff x="12888775" y="3634561"/>
            <a:chExt cx="4021518" cy="28316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B35282-5D9B-4B89-90B8-E0D0AA7B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626" y="3634561"/>
              <a:ext cx="1607816" cy="160781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98C039E-5092-41B4-B727-7F0BAE88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783" y="4548576"/>
              <a:ext cx="948900" cy="9489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6288B6D2-64C2-4865-B187-F60D21196E1B}"/>
                </a:ext>
              </a:extLst>
            </p:cNvPr>
            <p:cNvSpPr/>
            <p:nvPr/>
          </p:nvSpPr>
          <p:spPr>
            <a:xfrm>
              <a:off x="12888775" y="5421031"/>
              <a:ext cx="4021518" cy="104513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3200" dirty="0">
                  <a:solidFill>
                    <a:srgbClr val="484C4D"/>
                  </a:solidFill>
                </a:rPr>
                <a:t>API Specialist</a:t>
              </a:r>
            </a:p>
          </p:txBody>
        </p:sp>
      </p:grpSp>
      <p:pic>
        <p:nvPicPr>
          <p:cNvPr id="115" name="Imagem 114">
            <a:extLst>
              <a:ext uri="{FF2B5EF4-FFF2-40B4-BE49-F238E27FC236}">
                <a16:creationId xmlns:a16="http://schemas.microsoft.com/office/drawing/2014/main" id="{E061249C-2501-48C9-A1A8-75C3121482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04" y="9310104"/>
            <a:ext cx="894882" cy="89488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FE863342-600A-467C-8663-1DCE398BFD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486" y="9603979"/>
            <a:ext cx="820550" cy="820550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2C38C939-5B3F-47C1-AAC5-F5BB9638D3B7}"/>
              </a:ext>
            </a:extLst>
          </p:cNvPr>
          <p:cNvSpPr/>
          <p:nvPr/>
        </p:nvSpPr>
        <p:spPr>
          <a:xfrm>
            <a:off x="19719313" y="10330768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19" name="Imagem 118">
            <a:extLst>
              <a:ext uri="{FF2B5EF4-FFF2-40B4-BE49-F238E27FC236}">
                <a16:creationId xmlns:a16="http://schemas.microsoft.com/office/drawing/2014/main" id="{F2C08DA9-A5EF-4FC8-9246-91C8A59A95B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75" y="4059222"/>
            <a:ext cx="896400" cy="89640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7414D301-0F7A-4EF3-A397-F3E997EE3F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075" y="4406600"/>
            <a:ext cx="820550" cy="82055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4D0F09B3-55F9-4B85-A898-DA1A300AF147}"/>
              </a:ext>
            </a:extLst>
          </p:cNvPr>
          <p:cNvSpPr/>
          <p:nvPr/>
        </p:nvSpPr>
        <p:spPr>
          <a:xfrm>
            <a:off x="20476152" y="5132034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2.0</a:t>
            </a:r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63604A8F-D6D8-4172-99B2-045B5683ECF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45" y="11402859"/>
            <a:ext cx="894882" cy="894882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03708A0-5D8B-480C-84B7-B7B1D418FF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27" y="11696734"/>
            <a:ext cx="820550" cy="820550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82DBBC7C-CF69-42F9-B24B-C46D6AB8D878}"/>
              </a:ext>
            </a:extLst>
          </p:cNvPr>
          <p:cNvSpPr/>
          <p:nvPr/>
        </p:nvSpPr>
        <p:spPr>
          <a:xfrm>
            <a:off x="20483054" y="12423523"/>
            <a:ext cx="4021518" cy="62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E1993A0-0E99-4461-B0AE-53D7083D13D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965" y="6130731"/>
            <a:ext cx="896400" cy="896400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A01424B4-B0C2-49C8-9500-192218B6E6C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165" y="6478109"/>
            <a:ext cx="820550" cy="820550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17237432-2B23-4A37-B915-60F1D5129109}"/>
              </a:ext>
            </a:extLst>
          </p:cNvPr>
          <p:cNvSpPr/>
          <p:nvPr/>
        </p:nvSpPr>
        <p:spPr>
          <a:xfrm>
            <a:off x="20829242" y="7203543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3.0</a:t>
            </a:r>
          </a:p>
        </p:txBody>
      </p:sp>
      <p:cxnSp>
        <p:nvCxnSpPr>
          <p:cNvPr id="144" name="Conector: Angulado 6">
            <a:extLst>
              <a:ext uri="{FF2B5EF4-FFF2-40B4-BE49-F238E27FC236}">
                <a16:creationId xmlns:a16="http://schemas.microsoft.com/office/drawing/2014/main" id="{6A4C6CAA-A0C0-41CF-BD13-3D4448234B54}"/>
              </a:ext>
            </a:extLst>
          </p:cNvPr>
          <p:cNvCxnSpPr>
            <a:cxnSpLocks/>
            <a:stCxn id="119" idx="1"/>
            <a:endCxn id="134" idx="1"/>
          </p:cNvCxnSpPr>
          <p:nvPr/>
        </p:nvCxnSpPr>
        <p:spPr>
          <a:xfrm rot="10800000" flipH="1" flipV="1">
            <a:off x="22007875" y="4507421"/>
            <a:ext cx="353090" cy="2071509"/>
          </a:xfrm>
          <a:prstGeom prst="curvedConnector3">
            <a:avLst>
              <a:gd name="adj1" fmla="val -181697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6">
            <a:extLst>
              <a:ext uri="{FF2B5EF4-FFF2-40B4-BE49-F238E27FC236}">
                <a16:creationId xmlns:a16="http://schemas.microsoft.com/office/drawing/2014/main" id="{EE39BA58-B5DC-4A45-B029-AAE10029D9D6}"/>
              </a:ext>
            </a:extLst>
          </p:cNvPr>
          <p:cNvCxnSpPr>
            <a:cxnSpLocks/>
            <a:stCxn id="116" idx="3"/>
            <a:endCxn id="130" idx="3"/>
          </p:cNvCxnSpPr>
          <p:nvPr/>
        </p:nvCxnSpPr>
        <p:spPr>
          <a:xfrm>
            <a:off x="22260036" y="10014254"/>
            <a:ext cx="763741" cy="2092755"/>
          </a:xfrm>
          <a:prstGeom prst="curvedConnector3">
            <a:avLst>
              <a:gd name="adj1" fmla="val 168553"/>
            </a:avLst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Agrupar 189">
            <a:extLst>
              <a:ext uri="{FF2B5EF4-FFF2-40B4-BE49-F238E27FC236}">
                <a16:creationId xmlns:a16="http://schemas.microsoft.com/office/drawing/2014/main" id="{481B69D4-7985-4C7B-898C-A7C1925F8890}"/>
              </a:ext>
            </a:extLst>
          </p:cNvPr>
          <p:cNvGrpSpPr/>
          <p:nvPr/>
        </p:nvGrpSpPr>
        <p:grpSpPr>
          <a:xfrm>
            <a:off x="12085439" y="5922186"/>
            <a:ext cx="1909843" cy="1875555"/>
            <a:chOff x="6144297" y="5902688"/>
            <a:chExt cx="2125509" cy="2087349"/>
          </a:xfrm>
        </p:grpSpPr>
        <p:grpSp>
          <p:nvGrpSpPr>
            <p:cNvPr id="191" name="Agrupar 190">
              <a:extLst>
                <a:ext uri="{FF2B5EF4-FFF2-40B4-BE49-F238E27FC236}">
                  <a16:creationId xmlns:a16="http://schemas.microsoft.com/office/drawing/2014/main" id="{4A915F33-11CD-46BC-853E-F23B3BD274A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193" name="Shape 1838">
                <a:extLst>
                  <a:ext uri="{FF2B5EF4-FFF2-40B4-BE49-F238E27FC236}">
                    <a16:creationId xmlns:a16="http://schemas.microsoft.com/office/drawing/2014/main" id="{CDC2FE24-B5E2-4663-92C9-16BCCF892D1A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C7C8C6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94" name="Seta: para a Direita 193">
                <a:extLst>
                  <a:ext uri="{FF2B5EF4-FFF2-40B4-BE49-F238E27FC236}">
                    <a16:creationId xmlns:a16="http://schemas.microsoft.com/office/drawing/2014/main" id="{591D8FE2-621E-4D65-9866-24912F4CA2D4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C7C8C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92" name="Retângulo 191">
              <a:extLst>
                <a:ext uri="{FF2B5EF4-FFF2-40B4-BE49-F238E27FC236}">
                  <a16:creationId xmlns:a16="http://schemas.microsoft.com/office/drawing/2014/main" id="{6DE36E10-9A23-48CA-8E1B-E62892158C35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95" name="Agrupar 194">
            <a:extLst>
              <a:ext uri="{FF2B5EF4-FFF2-40B4-BE49-F238E27FC236}">
                <a16:creationId xmlns:a16="http://schemas.microsoft.com/office/drawing/2014/main" id="{7149C849-6668-40C9-A898-D598181D713E}"/>
              </a:ext>
            </a:extLst>
          </p:cNvPr>
          <p:cNvGrpSpPr/>
          <p:nvPr/>
        </p:nvGrpSpPr>
        <p:grpSpPr>
          <a:xfrm>
            <a:off x="11672944" y="7684506"/>
            <a:ext cx="1966832" cy="1707049"/>
            <a:chOff x="5685221" y="7864016"/>
            <a:chExt cx="2188934" cy="1899815"/>
          </a:xfrm>
        </p:grpSpPr>
        <p:sp>
          <p:nvSpPr>
            <p:cNvPr id="196" name="Shape 1837">
              <a:extLst>
                <a:ext uri="{FF2B5EF4-FFF2-40B4-BE49-F238E27FC236}">
                  <a16:creationId xmlns:a16="http://schemas.microsoft.com/office/drawing/2014/main" id="{D7909CB8-4B68-4CC2-9F47-DBA01BEB7582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97" name="Retângulo 196">
              <a:extLst>
                <a:ext uri="{FF2B5EF4-FFF2-40B4-BE49-F238E27FC236}">
                  <a16:creationId xmlns:a16="http://schemas.microsoft.com/office/drawing/2014/main" id="{6EB79330-CDF1-4946-BE8D-FE374EFD7B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175BB1B4-AB66-4AEA-9CA6-C5D9AE8AF45E}"/>
              </a:ext>
            </a:extLst>
          </p:cNvPr>
          <p:cNvGrpSpPr/>
          <p:nvPr/>
        </p:nvGrpSpPr>
        <p:grpSpPr>
          <a:xfrm>
            <a:off x="10169069" y="7290140"/>
            <a:ext cx="1712409" cy="1948598"/>
            <a:chOff x="4011523" y="7425117"/>
            <a:chExt cx="1905781" cy="2168641"/>
          </a:xfrm>
        </p:grpSpPr>
        <p:sp>
          <p:nvSpPr>
            <p:cNvPr id="199" name="Shape 1836">
              <a:extLst>
                <a:ext uri="{FF2B5EF4-FFF2-40B4-BE49-F238E27FC236}">
                  <a16:creationId xmlns:a16="http://schemas.microsoft.com/office/drawing/2014/main" id="{5BE9F569-886C-41D0-9292-0C6837BEB5A0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0" name="Retângulo 199">
              <a:extLst>
                <a:ext uri="{FF2B5EF4-FFF2-40B4-BE49-F238E27FC236}">
                  <a16:creationId xmlns:a16="http://schemas.microsoft.com/office/drawing/2014/main" id="{8EA3BB97-5F6B-42BC-86A0-FD431AA81BCC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9924D2FF-32B3-48FC-9C0F-D066DC6FFAC1}"/>
              </a:ext>
            </a:extLst>
          </p:cNvPr>
          <p:cNvGrpSpPr/>
          <p:nvPr/>
        </p:nvGrpSpPr>
        <p:grpSpPr>
          <a:xfrm>
            <a:off x="10323118" y="5761974"/>
            <a:ext cx="1948226" cy="1707055"/>
            <a:chOff x="4182968" y="5724385"/>
            <a:chExt cx="2168227" cy="1899822"/>
          </a:xfrm>
        </p:grpSpPr>
        <p:sp>
          <p:nvSpPr>
            <p:cNvPr id="202" name="Shape 1839">
              <a:extLst>
                <a:ext uri="{FF2B5EF4-FFF2-40B4-BE49-F238E27FC236}">
                  <a16:creationId xmlns:a16="http://schemas.microsoft.com/office/drawing/2014/main" id="{479CC5C4-CE9A-4133-BC28-82F41C02B293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C7C8C6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607502E8-15C5-4CE9-9842-419A059B911A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3593AE1D-5FF8-45AD-B796-0FFFFEB9480B}"/>
              </a:ext>
            </a:extLst>
          </p:cNvPr>
          <p:cNvGrpSpPr/>
          <p:nvPr/>
        </p:nvGrpSpPr>
        <p:grpSpPr>
          <a:xfrm>
            <a:off x="8925298" y="4542729"/>
            <a:ext cx="6545848" cy="3218660"/>
            <a:chOff x="2627301" y="4367458"/>
            <a:chExt cx="7285029" cy="3582123"/>
          </a:xfrm>
          <a:solidFill>
            <a:srgbClr val="C7C8C6"/>
          </a:solidFill>
        </p:grpSpPr>
        <p:grpSp>
          <p:nvGrpSpPr>
            <p:cNvPr id="205" name="Agrupar 204">
              <a:extLst>
                <a:ext uri="{FF2B5EF4-FFF2-40B4-BE49-F238E27FC236}">
                  <a16:creationId xmlns:a16="http://schemas.microsoft.com/office/drawing/2014/main" id="{2958F853-6BE8-4900-A39C-36DCDB305CCC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  <a:grpFill/>
          </p:grpSpPr>
          <p:sp>
            <p:nvSpPr>
              <p:cNvPr id="207" name="Shape 1725">
                <a:extLst>
                  <a:ext uri="{FF2B5EF4-FFF2-40B4-BE49-F238E27FC236}">
                    <a16:creationId xmlns:a16="http://schemas.microsoft.com/office/drawing/2014/main" id="{A1B1D69C-BA98-417C-ADF0-4F51219E6575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208" name="Seta: para a Direita 207">
                <a:extLst>
                  <a:ext uri="{FF2B5EF4-FFF2-40B4-BE49-F238E27FC236}">
                    <a16:creationId xmlns:a16="http://schemas.microsoft.com/office/drawing/2014/main" id="{25F72DA4-3FB9-4F04-88AE-4201F28ADEE8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CB8393C3-A38A-49CE-96DB-5147AADABE6D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29246B82-7929-4BAC-9298-7A1668E68923}"/>
              </a:ext>
            </a:extLst>
          </p:cNvPr>
          <p:cNvGrpSpPr/>
          <p:nvPr/>
        </p:nvGrpSpPr>
        <p:grpSpPr>
          <a:xfrm>
            <a:off x="8643143" y="7077088"/>
            <a:ext cx="6372971" cy="3573865"/>
            <a:chOff x="2313284" y="7188006"/>
            <a:chExt cx="7092630" cy="3977439"/>
          </a:xfrm>
          <a:solidFill>
            <a:srgbClr val="C7C8C6"/>
          </a:solidFill>
        </p:grpSpPr>
        <p:sp>
          <p:nvSpPr>
            <p:cNvPr id="210" name="Shape 1724">
              <a:extLst>
                <a:ext uri="{FF2B5EF4-FFF2-40B4-BE49-F238E27FC236}">
                  <a16:creationId xmlns:a16="http://schemas.microsoft.com/office/drawing/2014/main" id="{ECE8C227-89BE-4112-9EB2-EDFC30242E3F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C06CA638-DB63-4D70-A3A0-55BD40D8C38A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A5317977-A994-44AF-B554-7CF5F2D95424}"/>
              </a:ext>
            </a:extLst>
          </p:cNvPr>
          <p:cNvGrpSpPr/>
          <p:nvPr/>
        </p:nvGrpSpPr>
        <p:grpSpPr>
          <a:xfrm>
            <a:off x="14435655" y="7714451"/>
            <a:ext cx="1999886" cy="3050041"/>
            <a:chOff x="8759908" y="7897342"/>
            <a:chExt cx="2225720" cy="3394463"/>
          </a:xfrm>
        </p:grpSpPr>
        <p:sp>
          <p:nvSpPr>
            <p:cNvPr id="213" name="Shape 1845">
              <a:extLst>
                <a:ext uri="{FF2B5EF4-FFF2-40B4-BE49-F238E27FC236}">
                  <a16:creationId xmlns:a16="http://schemas.microsoft.com/office/drawing/2014/main" id="{E47A1F83-783D-4B41-BD5C-9262DA907965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4" name="Retângulo 213">
              <a:extLst>
                <a:ext uri="{FF2B5EF4-FFF2-40B4-BE49-F238E27FC236}">
                  <a16:creationId xmlns:a16="http://schemas.microsoft.com/office/drawing/2014/main" id="{0F13D2D9-4417-437B-B748-69A94951E295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215" name="Agrupar 214">
            <a:extLst>
              <a:ext uri="{FF2B5EF4-FFF2-40B4-BE49-F238E27FC236}">
                <a16:creationId xmlns:a16="http://schemas.microsoft.com/office/drawing/2014/main" id="{4A73A69A-A276-4B0D-BCB1-BE7ADC729D90}"/>
              </a:ext>
            </a:extLst>
          </p:cNvPr>
          <p:cNvGrpSpPr/>
          <p:nvPr/>
        </p:nvGrpSpPr>
        <p:grpSpPr>
          <a:xfrm>
            <a:off x="8805296" y="10030651"/>
            <a:ext cx="5973635" cy="2161662"/>
            <a:chOff x="2493748" y="10475096"/>
            <a:chExt cx="6648200" cy="2405765"/>
          </a:xfrm>
        </p:grpSpPr>
        <p:sp>
          <p:nvSpPr>
            <p:cNvPr id="216" name="Shape 1848">
              <a:extLst>
                <a:ext uri="{FF2B5EF4-FFF2-40B4-BE49-F238E27FC236}">
                  <a16:creationId xmlns:a16="http://schemas.microsoft.com/office/drawing/2014/main" id="{34A718A2-E65D-4A6E-8950-318CE15C5B9D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7" name="Shape 1851">
              <a:extLst>
                <a:ext uri="{FF2B5EF4-FFF2-40B4-BE49-F238E27FC236}">
                  <a16:creationId xmlns:a16="http://schemas.microsoft.com/office/drawing/2014/main" id="{424CA0C2-5975-4B4B-9526-85CCE8DA150C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A62AD7BC-27DE-43ED-8687-449DC54E5D77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220" name="Agrupar 219">
            <a:extLst>
              <a:ext uri="{FF2B5EF4-FFF2-40B4-BE49-F238E27FC236}">
                <a16:creationId xmlns:a16="http://schemas.microsoft.com/office/drawing/2014/main" id="{5E10CA67-FD07-4AA7-9F44-1EC8D639BD76}"/>
              </a:ext>
            </a:extLst>
          </p:cNvPr>
          <p:cNvGrpSpPr/>
          <p:nvPr/>
        </p:nvGrpSpPr>
        <p:grpSpPr>
          <a:xfrm>
            <a:off x="7377475" y="4400294"/>
            <a:ext cx="2161665" cy="5973635"/>
            <a:chOff x="904692" y="4208939"/>
            <a:chExt cx="2405768" cy="6648200"/>
          </a:xfrm>
          <a:solidFill>
            <a:srgbClr val="C7C8C6"/>
          </a:solidFill>
        </p:grpSpPr>
        <p:sp>
          <p:nvSpPr>
            <p:cNvPr id="221" name="Shape 1854">
              <a:extLst>
                <a:ext uri="{FF2B5EF4-FFF2-40B4-BE49-F238E27FC236}">
                  <a16:creationId xmlns:a16="http://schemas.microsoft.com/office/drawing/2014/main" id="{81F652CA-F247-4D83-8179-F073434DD3CA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2" name="Shape 1857">
              <a:extLst>
                <a:ext uri="{FF2B5EF4-FFF2-40B4-BE49-F238E27FC236}">
                  <a16:creationId xmlns:a16="http://schemas.microsoft.com/office/drawing/2014/main" id="{607FAD19-7BA9-45E4-89B3-8D0D4B0F3011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54B1EF7-6A13-4085-B9EC-A729ED8F66D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224" name="Agrupar 223">
            <a:extLst>
              <a:ext uri="{FF2B5EF4-FFF2-40B4-BE49-F238E27FC236}">
                <a16:creationId xmlns:a16="http://schemas.microsoft.com/office/drawing/2014/main" id="{28A65E68-CC09-486A-B053-244C4DCBB604}"/>
              </a:ext>
            </a:extLst>
          </p:cNvPr>
          <p:cNvGrpSpPr/>
          <p:nvPr/>
        </p:nvGrpSpPr>
        <p:grpSpPr>
          <a:xfrm>
            <a:off x="9195863" y="2972473"/>
            <a:ext cx="6081413" cy="2161664"/>
            <a:chOff x="2928419" y="2619883"/>
            <a:chExt cx="6768149" cy="2405767"/>
          </a:xfrm>
        </p:grpSpPr>
        <p:sp>
          <p:nvSpPr>
            <p:cNvPr id="225" name="Shape 1839">
              <a:extLst>
                <a:ext uri="{FF2B5EF4-FFF2-40B4-BE49-F238E27FC236}">
                  <a16:creationId xmlns:a16="http://schemas.microsoft.com/office/drawing/2014/main" id="{29F1EBE4-FB93-4A46-B8DE-82440A88EB6E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6" name="Shape 1860">
              <a:extLst>
                <a:ext uri="{FF2B5EF4-FFF2-40B4-BE49-F238E27FC236}">
                  <a16:creationId xmlns:a16="http://schemas.microsoft.com/office/drawing/2014/main" id="{566C3F99-AD71-44D7-B649-5B888565D6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C7C8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227" name="Retângulo 226">
              <a:extLst>
                <a:ext uri="{FF2B5EF4-FFF2-40B4-BE49-F238E27FC236}">
                  <a16:creationId xmlns:a16="http://schemas.microsoft.com/office/drawing/2014/main" id="{D0CE3BC2-FA54-4400-875B-3D823186DF1F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Agrupar 227">
            <a:extLst>
              <a:ext uri="{FF2B5EF4-FFF2-40B4-BE49-F238E27FC236}">
                <a16:creationId xmlns:a16="http://schemas.microsoft.com/office/drawing/2014/main" id="{BF58A336-7A20-407E-BAA4-456A1EACB3B9}"/>
              </a:ext>
            </a:extLst>
          </p:cNvPr>
          <p:cNvGrpSpPr/>
          <p:nvPr/>
        </p:nvGrpSpPr>
        <p:grpSpPr>
          <a:xfrm>
            <a:off x="14597433" y="4790856"/>
            <a:ext cx="2469824" cy="3050042"/>
            <a:chOff x="8939954" y="4643605"/>
            <a:chExt cx="2748726" cy="3394464"/>
          </a:xfrm>
          <a:solidFill>
            <a:srgbClr val="C7C8C6"/>
          </a:solidFill>
        </p:grpSpPr>
        <p:grpSp>
          <p:nvGrpSpPr>
            <p:cNvPr id="229" name="Agrupar 228">
              <a:extLst>
                <a:ext uri="{FF2B5EF4-FFF2-40B4-BE49-F238E27FC236}">
                  <a16:creationId xmlns:a16="http://schemas.microsoft.com/office/drawing/2014/main" id="{56EF186C-E283-471B-8DA5-62F0338D66D5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  <a:grpFill/>
          </p:grpSpPr>
          <p:sp>
            <p:nvSpPr>
              <p:cNvPr id="231" name="Shape 1842">
                <a:extLst>
                  <a:ext uri="{FF2B5EF4-FFF2-40B4-BE49-F238E27FC236}">
                    <a16:creationId xmlns:a16="http://schemas.microsoft.com/office/drawing/2014/main" id="{52CE4802-28BE-47AB-899A-5078C00A121B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32" name="Seta: para a Direita 231">
                <a:extLst>
                  <a:ext uri="{FF2B5EF4-FFF2-40B4-BE49-F238E27FC236}">
                    <a16:creationId xmlns:a16="http://schemas.microsoft.com/office/drawing/2014/main" id="{1A6F9918-6BBC-4EA5-A896-7BF395D92E01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30" name="Retângulo 229">
              <a:extLst>
                <a:ext uri="{FF2B5EF4-FFF2-40B4-BE49-F238E27FC236}">
                  <a16:creationId xmlns:a16="http://schemas.microsoft.com/office/drawing/2014/main" id="{C4F51EA4-2BD1-442A-8A1C-69834C1E5532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8DF94870-3C76-4A00-9BAB-9DE78A9F1AA2}"/>
              </a:ext>
            </a:extLst>
          </p:cNvPr>
          <p:cNvGrpSpPr/>
          <p:nvPr/>
        </p:nvGrpSpPr>
        <p:grpSpPr>
          <a:xfrm>
            <a:off x="12081751" y="5914401"/>
            <a:ext cx="1909843" cy="1875555"/>
            <a:chOff x="6144297" y="5902688"/>
            <a:chExt cx="2125509" cy="2087349"/>
          </a:xfrm>
        </p:grpSpPr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EAFFADDF-16A8-41C8-B7C3-51894861DE93}"/>
                </a:ext>
              </a:extLst>
            </p:cNvPr>
            <p:cNvGrpSpPr/>
            <p:nvPr/>
          </p:nvGrpSpPr>
          <p:grpSpPr>
            <a:xfrm>
              <a:off x="6144297" y="5902688"/>
              <a:ext cx="2125509" cy="2034892"/>
              <a:chOff x="6144297" y="5902688"/>
              <a:chExt cx="2125509" cy="2034892"/>
            </a:xfrm>
          </p:grpSpPr>
          <p:sp>
            <p:nvSpPr>
              <p:cNvPr id="99" name="Shape 1838">
                <a:extLst>
                  <a:ext uri="{FF2B5EF4-FFF2-40B4-BE49-F238E27FC236}">
                    <a16:creationId xmlns:a16="http://schemas.microsoft.com/office/drawing/2014/main" id="{652D4904-3CA7-4D9E-948F-0349AE9F3F63}"/>
                  </a:ext>
                </a:extLst>
              </p:cNvPr>
              <p:cNvSpPr/>
              <p:nvPr/>
            </p:nvSpPr>
            <p:spPr>
              <a:xfrm>
                <a:off x="6144297" y="5902688"/>
                <a:ext cx="1899830" cy="1847685"/>
              </a:xfrm>
              <a:custGeom>
                <a:avLst/>
                <a:gdLst>
                  <a:gd name="connsiteX0" fmla="*/ 109311 w 120000"/>
                  <a:gd name="connsiteY0" fmla="*/ 102094 h 102260"/>
                  <a:gd name="connsiteX1" fmla="*/ 438 w 120000"/>
                  <a:gd name="connsiteY1" fmla="*/ 0 h 102260"/>
                  <a:gd name="connsiteX2" fmla="*/ 12961 w 120000"/>
                  <a:gd name="connsiteY2" fmla="*/ 15177 h 102260"/>
                  <a:gd name="connsiteX3" fmla="*/ 0 w 120000"/>
                  <a:gd name="connsiteY3" fmla="*/ 30894 h 102260"/>
                  <a:gd name="connsiteX4" fmla="*/ 74122 w 120000"/>
                  <a:gd name="connsiteY4" fmla="*/ 102094 h 102260"/>
                  <a:gd name="connsiteX5" fmla="*/ 63433 w 120000"/>
                  <a:gd name="connsiteY5" fmla="*/ 102094 h 102260"/>
                  <a:gd name="connsiteX6" fmla="*/ 93439 w 120000"/>
                  <a:gd name="connsiteY6" fmla="*/ 102260 h 102260"/>
                  <a:gd name="connsiteX7" fmla="*/ 120000 w 120000"/>
                  <a:gd name="connsiteY7" fmla="*/ 102094 h 102260"/>
                  <a:gd name="connsiteX8" fmla="*/ 109311 w 120000"/>
                  <a:gd name="connsiteY8" fmla="*/ 102094 h 1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00" h="102260" extrusionOk="0">
                    <a:moveTo>
                      <a:pt x="109311" y="102094"/>
                    </a:moveTo>
                    <a:cubicBezTo>
                      <a:pt x="109311" y="47911"/>
                      <a:pt x="61250" y="3566"/>
                      <a:pt x="438" y="0"/>
                    </a:cubicBezTo>
                    <a:lnTo>
                      <a:pt x="12961" y="15177"/>
                    </a:lnTo>
                    <a:lnTo>
                      <a:pt x="0" y="30894"/>
                    </a:lnTo>
                    <a:cubicBezTo>
                      <a:pt x="41561" y="34200"/>
                      <a:pt x="74122" y="64811"/>
                      <a:pt x="74122" y="102094"/>
                    </a:cubicBezTo>
                    <a:lnTo>
                      <a:pt x="63433" y="102094"/>
                    </a:lnTo>
                    <a:lnTo>
                      <a:pt x="93439" y="102260"/>
                    </a:lnTo>
                    <a:lnTo>
                      <a:pt x="120000" y="102094"/>
                    </a:lnTo>
                    <a:lnTo>
                      <a:pt x="109311" y="102094"/>
                    </a:lnTo>
                    <a:close/>
                  </a:path>
                </a:pathLst>
              </a:custGeom>
              <a:solidFill>
                <a:srgbClr val="26DE81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00" name="Seta: para a Direita 99">
                <a:extLst>
                  <a:ext uri="{FF2B5EF4-FFF2-40B4-BE49-F238E27FC236}">
                    <a16:creationId xmlns:a16="http://schemas.microsoft.com/office/drawing/2014/main" id="{875F1632-172E-4F0E-A747-875205F27815}"/>
                  </a:ext>
                </a:extLst>
              </p:cNvPr>
              <p:cNvSpPr/>
              <p:nvPr/>
            </p:nvSpPr>
            <p:spPr>
              <a:xfrm>
                <a:off x="7328400" y="7246435"/>
                <a:ext cx="941406" cy="691145"/>
              </a:xfrm>
              <a:prstGeom prst="rightArrow">
                <a:avLst/>
              </a:prstGeom>
              <a:solidFill>
                <a:srgbClr val="26DE8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8E599D22-CDAF-4F6C-ACB3-BE7A8EAEE067}"/>
                </a:ext>
              </a:extLst>
            </p:cNvPr>
            <p:cNvSpPr/>
            <p:nvPr/>
          </p:nvSpPr>
          <p:spPr>
            <a:xfrm rot="2862410">
              <a:off x="5812337" y="6555126"/>
              <a:ext cx="1854926" cy="1014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Validação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8B19EA9-DC2E-402A-B153-BC55D22BA28A}"/>
              </a:ext>
            </a:extLst>
          </p:cNvPr>
          <p:cNvGrpSpPr/>
          <p:nvPr/>
        </p:nvGrpSpPr>
        <p:grpSpPr>
          <a:xfrm>
            <a:off x="11669256" y="7676721"/>
            <a:ext cx="1966832" cy="1707049"/>
            <a:chOff x="5685221" y="7864016"/>
            <a:chExt cx="2188934" cy="1899815"/>
          </a:xfrm>
        </p:grpSpPr>
        <p:sp>
          <p:nvSpPr>
            <p:cNvPr id="102" name="Shape 1837">
              <a:extLst>
                <a:ext uri="{FF2B5EF4-FFF2-40B4-BE49-F238E27FC236}">
                  <a16:creationId xmlns:a16="http://schemas.microsoft.com/office/drawing/2014/main" id="{CB2231B0-520A-4452-9D57-FC23E09B361B}"/>
                </a:ext>
              </a:extLst>
            </p:cNvPr>
            <p:cNvSpPr/>
            <p:nvPr/>
          </p:nvSpPr>
          <p:spPr>
            <a:xfrm>
              <a:off x="5712256" y="7864016"/>
              <a:ext cx="2161899" cy="1899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777" y="12961"/>
                  </a:moveTo>
                  <a:lnTo>
                    <a:pt x="89016" y="0"/>
                  </a:lnTo>
                  <a:cubicBezTo>
                    <a:pt x="85711" y="41433"/>
                    <a:pt x="55188" y="73916"/>
                    <a:pt x="17961" y="74122"/>
                  </a:cubicBezTo>
                  <a:lnTo>
                    <a:pt x="17961" y="63433"/>
                  </a:lnTo>
                  <a:lnTo>
                    <a:pt x="0" y="91716"/>
                  </a:lnTo>
                  <a:lnTo>
                    <a:pt x="17961" y="120000"/>
                  </a:lnTo>
                  <a:lnTo>
                    <a:pt x="17961" y="109311"/>
                  </a:lnTo>
                  <a:cubicBezTo>
                    <a:pt x="72138" y="109100"/>
                    <a:pt x="116427" y="61122"/>
                    <a:pt x="120000" y="444"/>
                  </a:cubicBezTo>
                  <a:cubicBezTo>
                    <a:pt x="120000" y="444"/>
                    <a:pt x="104777" y="12961"/>
                    <a:pt x="104777" y="12961"/>
                  </a:cubicBezTo>
                  <a:close/>
                </a:path>
              </a:pathLst>
            </a:custGeom>
            <a:solidFill>
              <a:srgbClr val="FC5C65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A3517D79-5E05-41E9-9869-D5F2B76D6DF1}"/>
                </a:ext>
              </a:extLst>
            </p:cNvPr>
            <p:cNvSpPr/>
            <p:nvPr/>
          </p:nvSpPr>
          <p:spPr>
            <a:xfrm rot="19159799">
              <a:off x="5685221" y="7934064"/>
              <a:ext cx="1854926" cy="12486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Design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8FA1DBFE-4425-43A6-8E43-7E929D9597F8}"/>
              </a:ext>
            </a:extLst>
          </p:cNvPr>
          <p:cNvGrpSpPr/>
          <p:nvPr/>
        </p:nvGrpSpPr>
        <p:grpSpPr>
          <a:xfrm>
            <a:off x="10165381" y="7282355"/>
            <a:ext cx="1712409" cy="1948598"/>
            <a:chOff x="4011523" y="7425117"/>
            <a:chExt cx="1905781" cy="2168641"/>
          </a:xfrm>
        </p:grpSpPr>
        <p:sp>
          <p:nvSpPr>
            <p:cNvPr id="105" name="Shape 1836">
              <a:extLst>
                <a:ext uri="{FF2B5EF4-FFF2-40B4-BE49-F238E27FC236}">
                  <a16:creationId xmlns:a16="http://schemas.microsoft.com/office/drawing/2014/main" id="{70226040-5E62-4381-B9D7-4CC25C9B2D9B}"/>
                </a:ext>
              </a:extLst>
            </p:cNvPr>
            <p:cNvSpPr/>
            <p:nvPr/>
          </p:nvSpPr>
          <p:spPr>
            <a:xfrm>
              <a:off x="4011523" y="7425117"/>
              <a:ext cx="1905781" cy="2168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105" y="104800"/>
                  </a:moveTo>
                  <a:lnTo>
                    <a:pt x="120000" y="89116"/>
                  </a:lnTo>
                  <a:cubicBezTo>
                    <a:pt x="78388" y="85966"/>
                    <a:pt x="45733" y="55288"/>
                    <a:pt x="45733" y="17905"/>
                  </a:cubicBezTo>
                  <a:lnTo>
                    <a:pt x="56388" y="17905"/>
                  </a:lnTo>
                  <a:lnTo>
                    <a:pt x="28194" y="0"/>
                  </a:lnTo>
                  <a:lnTo>
                    <a:pt x="0" y="17905"/>
                  </a:lnTo>
                  <a:lnTo>
                    <a:pt x="10655" y="17905"/>
                  </a:lnTo>
                  <a:cubicBezTo>
                    <a:pt x="10655" y="72200"/>
                    <a:pt x="58788" y="116611"/>
                    <a:pt x="119600" y="120000"/>
                  </a:cubicBezTo>
                  <a:cubicBezTo>
                    <a:pt x="119600" y="120000"/>
                    <a:pt x="107105" y="104800"/>
                    <a:pt x="107105" y="104800"/>
                  </a:cubicBezTo>
                  <a:close/>
                </a:path>
              </a:pathLst>
            </a:custGeom>
            <a:solidFill>
              <a:srgbClr val="FD9644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319BB735-B658-47B1-BF55-6A33579D7DA5}"/>
                </a:ext>
              </a:extLst>
            </p:cNvPr>
            <p:cNvSpPr/>
            <p:nvPr/>
          </p:nvSpPr>
          <p:spPr>
            <a:xfrm rot="3030916">
              <a:off x="4248400" y="7973631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Simulação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2A831B94-674F-463B-A4C6-5A039DC276E1}"/>
              </a:ext>
            </a:extLst>
          </p:cNvPr>
          <p:cNvGrpSpPr/>
          <p:nvPr/>
        </p:nvGrpSpPr>
        <p:grpSpPr>
          <a:xfrm>
            <a:off x="10319430" y="5754189"/>
            <a:ext cx="1948226" cy="1707055"/>
            <a:chOff x="4182968" y="5724385"/>
            <a:chExt cx="2168227" cy="1899822"/>
          </a:xfrm>
        </p:grpSpPr>
        <p:sp>
          <p:nvSpPr>
            <p:cNvPr id="108" name="Shape 1839">
              <a:extLst>
                <a:ext uri="{FF2B5EF4-FFF2-40B4-BE49-F238E27FC236}">
                  <a16:creationId xmlns:a16="http://schemas.microsoft.com/office/drawing/2014/main" id="{1D28DF31-B9CD-4786-8C05-61608616D6CC}"/>
                </a:ext>
              </a:extLst>
            </p:cNvPr>
            <p:cNvSpPr/>
            <p:nvPr/>
          </p:nvSpPr>
          <p:spPr>
            <a:xfrm>
              <a:off x="4182968" y="5724385"/>
              <a:ext cx="2168227" cy="18998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283"/>
                  </a:moveTo>
                  <a:lnTo>
                    <a:pt x="102094" y="0"/>
                  </a:lnTo>
                  <a:lnTo>
                    <a:pt x="102094" y="10688"/>
                  </a:lnTo>
                  <a:cubicBezTo>
                    <a:pt x="47911" y="10688"/>
                    <a:pt x="3572" y="58750"/>
                    <a:pt x="0" y="119555"/>
                  </a:cubicBezTo>
                  <a:lnTo>
                    <a:pt x="15177" y="107038"/>
                  </a:lnTo>
                  <a:lnTo>
                    <a:pt x="30894" y="120000"/>
                  </a:lnTo>
                  <a:cubicBezTo>
                    <a:pt x="34200" y="78438"/>
                    <a:pt x="64811" y="45872"/>
                    <a:pt x="102094" y="45872"/>
                  </a:cubicBezTo>
                  <a:lnTo>
                    <a:pt x="102094" y="56566"/>
                  </a:lnTo>
                  <a:cubicBezTo>
                    <a:pt x="102094" y="56566"/>
                    <a:pt x="120000" y="28283"/>
                    <a:pt x="120000" y="28283"/>
                  </a:cubicBezTo>
                  <a:close/>
                </a:path>
              </a:pathLst>
            </a:custGeom>
            <a:solidFill>
              <a:srgbClr val="FED330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4A14D814-94E3-4898-B02C-D979ECD27547}"/>
                </a:ext>
              </a:extLst>
            </p:cNvPr>
            <p:cNvSpPr/>
            <p:nvPr/>
          </p:nvSpPr>
          <p:spPr>
            <a:xfrm rot="19021088">
              <a:off x="4432231" y="6500922"/>
              <a:ext cx="1854926" cy="974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Feedback</a:t>
              </a:r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2C6156C6-F248-4ABD-A6F4-A111EAB90786}"/>
              </a:ext>
            </a:extLst>
          </p:cNvPr>
          <p:cNvGrpSpPr/>
          <p:nvPr/>
        </p:nvGrpSpPr>
        <p:grpSpPr>
          <a:xfrm>
            <a:off x="8921610" y="4534944"/>
            <a:ext cx="6545848" cy="3218660"/>
            <a:chOff x="2627301" y="4367458"/>
            <a:chExt cx="7285029" cy="3582123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51F44EBB-5EB2-4ED6-9BA7-03C88B3B11E3}"/>
                </a:ext>
              </a:extLst>
            </p:cNvPr>
            <p:cNvGrpSpPr/>
            <p:nvPr/>
          </p:nvGrpSpPr>
          <p:grpSpPr>
            <a:xfrm>
              <a:off x="2627301" y="4367458"/>
              <a:ext cx="7285029" cy="3582123"/>
              <a:chOff x="2627301" y="4367458"/>
              <a:chExt cx="7285029" cy="3582123"/>
            </a:xfrm>
          </p:grpSpPr>
          <p:sp>
            <p:nvSpPr>
              <p:cNvPr id="148" name="Shape 1725">
                <a:extLst>
                  <a:ext uri="{FF2B5EF4-FFF2-40B4-BE49-F238E27FC236}">
                    <a16:creationId xmlns:a16="http://schemas.microsoft.com/office/drawing/2014/main" id="{B4A1548F-7DEF-4D09-9CD8-94BCE7937A1B}"/>
                  </a:ext>
                </a:extLst>
              </p:cNvPr>
              <p:cNvSpPr/>
              <p:nvPr/>
            </p:nvSpPr>
            <p:spPr>
              <a:xfrm rot="5400000">
                <a:off x="4476546" y="2518213"/>
                <a:ext cx="3394915" cy="7093406"/>
              </a:xfrm>
              <a:custGeom>
                <a:avLst/>
                <a:gdLst>
                  <a:gd name="connsiteX0" fmla="*/ 84605 w 102127"/>
                  <a:gd name="connsiteY0" fmla="*/ 111466 h 120000"/>
                  <a:gd name="connsiteX1" fmla="*/ 95916 w 102127"/>
                  <a:gd name="connsiteY1" fmla="*/ 102666 h 120000"/>
                  <a:gd name="connsiteX2" fmla="*/ 30772 w 102127"/>
                  <a:gd name="connsiteY2" fmla="*/ 62688 h 120000"/>
                  <a:gd name="connsiteX3" fmla="*/ 102127 w 102127"/>
                  <a:gd name="connsiteY3" fmla="*/ 22561 h 120000"/>
                  <a:gd name="connsiteX4" fmla="*/ 102127 w 102127"/>
                  <a:gd name="connsiteY4" fmla="*/ 27816 h 120000"/>
                  <a:gd name="connsiteX5" fmla="*/ 101536 w 102127"/>
                  <a:gd name="connsiteY5" fmla="*/ 13911 h 120000"/>
                  <a:gd name="connsiteX6" fmla="*/ 102127 w 102127"/>
                  <a:gd name="connsiteY6" fmla="*/ 0 h 120000"/>
                  <a:gd name="connsiteX7" fmla="*/ 102127 w 102127"/>
                  <a:gd name="connsiteY7" fmla="*/ 5255 h 120000"/>
                  <a:gd name="connsiteX8" fmla="*/ 0 w 102127"/>
                  <a:gd name="connsiteY8" fmla="*/ 62688 h 120000"/>
                  <a:gd name="connsiteX9" fmla="*/ 95572 w 102127"/>
                  <a:gd name="connsiteY9" fmla="*/ 120000 h 120000"/>
                  <a:gd name="connsiteX10" fmla="*/ 84605 w 102127"/>
                  <a:gd name="connsiteY10" fmla="*/ 111466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127" h="120000" extrusionOk="0">
                    <a:moveTo>
                      <a:pt x="84605" y="111466"/>
                    </a:moveTo>
                    <a:lnTo>
                      <a:pt x="95916" y="102666"/>
                    </a:lnTo>
                    <a:cubicBezTo>
                      <a:pt x="59416" y="100894"/>
                      <a:pt x="30772" y="83672"/>
                      <a:pt x="30772" y="62688"/>
                    </a:cubicBezTo>
                    <a:cubicBezTo>
                      <a:pt x="30772" y="40527"/>
                      <a:pt x="62716" y="22561"/>
                      <a:pt x="102127" y="22561"/>
                    </a:cubicBezTo>
                    <a:lnTo>
                      <a:pt x="102127" y="27816"/>
                    </a:lnTo>
                    <a:lnTo>
                      <a:pt x="101536" y="13911"/>
                    </a:lnTo>
                    <a:lnTo>
                      <a:pt x="102127" y="0"/>
                    </a:lnTo>
                    <a:lnTo>
                      <a:pt x="102127" y="5255"/>
                    </a:lnTo>
                    <a:cubicBezTo>
                      <a:pt x="45722" y="5255"/>
                      <a:pt x="0" y="30966"/>
                      <a:pt x="0" y="62688"/>
                    </a:cubicBezTo>
                    <a:cubicBezTo>
                      <a:pt x="0" y="93166"/>
                      <a:pt x="42222" y="118100"/>
                      <a:pt x="95572" y="120000"/>
                    </a:cubicBezTo>
                    <a:lnTo>
                      <a:pt x="84605" y="111466"/>
                    </a:lnTo>
                    <a:close/>
                  </a:path>
                </a:pathLst>
              </a:custGeom>
              <a:solidFill>
                <a:srgbClr val="A55EEA"/>
              </a:solidFill>
              <a:ln w="127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8100" tIns="38100" rIns="38100" bIns="381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endParaRPr>
              </a:p>
            </p:txBody>
          </p:sp>
          <p:sp>
            <p:nvSpPr>
              <p:cNvPr id="149" name="Seta: para a Direita 148">
                <a:extLst>
                  <a:ext uri="{FF2B5EF4-FFF2-40B4-BE49-F238E27FC236}">
                    <a16:creationId xmlns:a16="http://schemas.microsoft.com/office/drawing/2014/main" id="{955B3FD4-9672-4EF2-8023-BADA0D6B9C8D}"/>
                  </a:ext>
                </a:extLst>
              </p:cNvPr>
              <p:cNvSpPr/>
              <p:nvPr/>
            </p:nvSpPr>
            <p:spPr>
              <a:xfrm>
                <a:off x="8386556" y="7258436"/>
                <a:ext cx="1525774" cy="691145"/>
              </a:xfrm>
              <a:prstGeom prst="rightArrow">
                <a:avLst/>
              </a:prstGeom>
              <a:solidFill>
                <a:srgbClr val="A55EE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552594C7-1326-4AEB-9DBC-A42E011584E8}"/>
                </a:ext>
              </a:extLst>
            </p:cNvPr>
            <p:cNvSpPr/>
            <p:nvPr/>
          </p:nvSpPr>
          <p:spPr>
            <a:xfrm>
              <a:off x="5087097" y="496313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Teste</a:t>
              </a:r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F51B2554-2C53-42D0-B929-00DBC5ABF083}"/>
              </a:ext>
            </a:extLst>
          </p:cNvPr>
          <p:cNvGrpSpPr/>
          <p:nvPr/>
        </p:nvGrpSpPr>
        <p:grpSpPr>
          <a:xfrm>
            <a:off x="8639455" y="7069303"/>
            <a:ext cx="6372971" cy="3573865"/>
            <a:chOff x="2313284" y="7188006"/>
            <a:chExt cx="7092630" cy="3977439"/>
          </a:xfrm>
        </p:grpSpPr>
        <p:sp>
          <p:nvSpPr>
            <p:cNvPr id="151" name="Shape 1724">
              <a:extLst>
                <a:ext uri="{FF2B5EF4-FFF2-40B4-BE49-F238E27FC236}">
                  <a16:creationId xmlns:a16="http://schemas.microsoft.com/office/drawing/2014/main" id="{FE595AA5-8ED9-4831-B2DD-13BA6D747C8A}"/>
                </a:ext>
              </a:extLst>
            </p:cNvPr>
            <p:cNvSpPr/>
            <p:nvPr/>
          </p:nvSpPr>
          <p:spPr>
            <a:xfrm rot="5400000">
              <a:off x="3870879" y="5630411"/>
              <a:ext cx="3977439" cy="70926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16" y="0"/>
                  </a:moveTo>
                  <a:lnTo>
                    <a:pt x="35494" y="8522"/>
                  </a:lnTo>
                  <a:lnTo>
                    <a:pt x="24133" y="17338"/>
                  </a:lnTo>
                  <a:cubicBezTo>
                    <a:pt x="60583" y="19200"/>
                    <a:pt x="89138" y="36377"/>
                    <a:pt x="89138" y="57305"/>
                  </a:cubicBezTo>
                  <a:cubicBezTo>
                    <a:pt x="89138" y="79405"/>
                    <a:pt x="57288" y="97327"/>
                    <a:pt x="17922" y="97438"/>
                  </a:cubicBezTo>
                  <a:lnTo>
                    <a:pt x="17922" y="92177"/>
                  </a:lnTo>
                  <a:lnTo>
                    <a:pt x="0" y="106088"/>
                  </a:lnTo>
                  <a:lnTo>
                    <a:pt x="17922" y="120000"/>
                  </a:lnTo>
                  <a:lnTo>
                    <a:pt x="17922" y="114744"/>
                  </a:lnTo>
                  <a:cubicBezTo>
                    <a:pt x="74333" y="114633"/>
                    <a:pt x="120000" y="88961"/>
                    <a:pt x="120000" y="57305"/>
                  </a:cubicBezTo>
                  <a:cubicBezTo>
                    <a:pt x="120000" y="26888"/>
                    <a:pt x="77850" y="2005"/>
                    <a:pt x="24516" y="0"/>
                  </a:cubicBezTo>
                  <a:close/>
                </a:path>
              </a:pathLst>
            </a:custGeom>
            <a:solidFill>
              <a:srgbClr val="4B7BEC"/>
            </a:solidFill>
            <a:ln w="127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8100" tIns="38100" rIns="38100" bIns="381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46F5B507-2517-4292-B9B7-287B8572B6B4}"/>
                </a:ext>
              </a:extLst>
            </p:cNvPr>
            <p:cNvSpPr/>
            <p:nvPr/>
          </p:nvSpPr>
          <p:spPr>
            <a:xfrm>
              <a:off x="5025338" y="10368170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</a:rPr>
                <a:t>Construção</a:t>
              </a:r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8946CAB-E61F-448C-A132-D21BAB30B055}"/>
              </a:ext>
            </a:extLst>
          </p:cNvPr>
          <p:cNvGrpSpPr/>
          <p:nvPr/>
        </p:nvGrpSpPr>
        <p:grpSpPr>
          <a:xfrm>
            <a:off x="14431967" y="7706666"/>
            <a:ext cx="1999886" cy="3050041"/>
            <a:chOff x="8759908" y="7897342"/>
            <a:chExt cx="2225720" cy="3394463"/>
          </a:xfrm>
        </p:grpSpPr>
        <p:sp>
          <p:nvSpPr>
            <p:cNvPr id="154" name="Shape 1845">
              <a:extLst>
                <a:ext uri="{FF2B5EF4-FFF2-40B4-BE49-F238E27FC236}">
                  <a16:creationId xmlns:a16="http://schemas.microsoft.com/office/drawing/2014/main" id="{A2C9BBAA-2406-4CC4-900D-ED899054AF9A}"/>
                </a:ext>
              </a:extLst>
            </p:cNvPr>
            <p:cNvSpPr/>
            <p:nvPr/>
          </p:nvSpPr>
          <p:spPr>
            <a:xfrm rot="5400000">
              <a:off x="8175536" y="8481714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EB3B5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A2021D98-229E-4432-B103-1C05261AEACA}"/>
                </a:ext>
              </a:extLst>
            </p:cNvPr>
            <p:cNvSpPr/>
            <p:nvPr/>
          </p:nvSpPr>
          <p:spPr>
            <a:xfrm rot="17653457">
              <a:off x="9005562" y="9503462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Proteção</a:t>
              </a: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FB18DBE7-5020-4728-A72D-9ADF58645868}"/>
              </a:ext>
            </a:extLst>
          </p:cNvPr>
          <p:cNvGrpSpPr/>
          <p:nvPr/>
        </p:nvGrpSpPr>
        <p:grpSpPr>
          <a:xfrm>
            <a:off x="8801608" y="10022866"/>
            <a:ext cx="5973635" cy="2161662"/>
            <a:chOff x="2493748" y="10475096"/>
            <a:chExt cx="6648200" cy="2405765"/>
          </a:xfrm>
        </p:grpSpPr>
        <p:sp>
          <p:nvSpPr>
            <p:cNvPr id="157" name="Shape 1848">
              <a:extLst>
                <a:ext uri="{FF2B5EF4-FFF2-40B4-BE49-F238E27FC236}">
                  <a16:creationId xmlns:a16="http://schemas.microsoft.com/office/drawing/2014/main" id="{0CE9CAE6-25B8-4022-BE56-B444B12228E0}"/>
                </a:ext>
              </a:extLst>
            </p:cNvPr>
            <p:cNvSpPr/>
            <p:nvPr/>
          </p:nvSpPr>
          <p:spPr>
            <a:xfrm rot="8100000">
              <a:off x="5747484" y="10655141"/>
              <a:ext cx="3394464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8" name="Shape 1851">
              <a:extLst>
                <a:ext uri="{FF2B5EF4-FFF2-40B4-BE49-F238E27FC236}">
                  <a16:creationId xmlns:a16="http://schemas.microsoft.com/office/drawing/2014/main" id="{66110068-A7D2-4CEE-BBF4-A7ED76A1B5A9}"/>
                </a:ext>
              </a:extLst>
            </p:cNvPr>
            <p:cNvSpPr/>
            <p:nvPr/>
          </p:nvSpPr>
          <p:spPr>
            <a:xfrm rot="10800000">
              <a:off x="2493748" y="10475096"/>
              <a:ext cx="3394464" cy="222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885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59" name="Retângulo 158">
              <a:extLst>
                <a:ext uri="{FF2B5EF4-FFF2-40B4-BE49-F238E27FC236}">
                  <a16:creationId xmlns:a16="http://schemas.microsoft.com/office/drawing/2014/main" id="{EC944665-B8E6-4C74-B6FD-A59DC0E8D4C0}"/>
                </a:ext>
              </a:extLst>
            </p:cNvPr>
            <p:cNvSpPr/>
            <p:nvPr/>
          </p:nvSpPr>
          <p:spPr>
            <a:xfrm rot="1834035">
              <a:off x="2866698" y="11412198"/>
              <a:ext cx="2161736" cy="350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Implantação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D589E1B0-FFEE-4D6C-B28F-0576AADB63DE}"/>
              </a:ext>
            </a:extLst>
          </p:cNvPr>
          <p:cNvGrpSpPr/>
          <p:nvPr/>
        </p:nvGrpSpPr>
        <p:grpSpPr>
          <a:xfrm>
            <a:off x="7373787" y="4392509"/>
            <a:ext cx="2161665" cy="5973635"/>
            <a:chOff x="904692" y="4208939"/>
            <a:chExt cx="2405768" cy="6648200"/>
          </a:xfrm>
        </p:grpSpPr>
        <p:sp>
          <p:nvSpPr>
            <p:cNvPr id="161" name="Shape 1854">
              <a:extLst>
                <a:ext uri="{FF2B5EF4-FFF2-40B4-BE49-F238E27FC236}">
                  <a16:creationId xmlns:a16="http://schemas.microsoft.com/office/drawing/2014/main" id="{88CCFD44-89CD-4193-B191-F5059E276531}"/>
                </a:ext>
              </a:extLst>
            </p:cNvPr>
            <p:cNvSpPr/>
            <p:nvPr/>
          </p:nvSpPr>
          <p:spPr>
            <a:xfrm rot="13500000">
              <a:off x="320320" y="8047047"/>
              <a:ext cx="3394464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2" name="Shape 1857">
              <a:extLst>
                <a:ext uri="{FF2B5EF4-FFF2-40B4-BE49-F238E27FC236}">
                  <a16:creationId xmlns:a16="http://schemas.microsoft.com/office/drawing/2014/main" id="{5D82705C-2836-43DC-BBC4-8FD495EEAA9C}"/>
                </a:ext>
              </a:extLst>
            </p:cNvPr>
            <p:cNvSpPr/>
            <p:nvPr/>
          </p:nvSpPr>
          <p:spPr>
            <a:xfrm rot="16200000">
              <a:off x="500368" y="4793311"/>
              <a:ext cx="3394463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FA82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3" name="Retângulo 162">
              <a:extLst>
                <a:ext uri="{FF2B5EF4-FFF2-40B4-BE49-F238E27FC236}">
                  <a16:creationId xmlns:a16="http://schemas.microsoft.com/office/drawing/2014/main" id="{EEE8FDC5-EA52-434A-970B-005E176F3AEE}"/>
                </a:ext>
              </a:extLst>
            </p:cNvPr>
            <p:cNvSpPr/>
            <p:nvPr/>
          </p:nvSpPr>
          <p:spPr>
            <a:xfrm rot="17653457">
              <a:off x="1271212" y="5767268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Monitoração</a:t>
              </a:r>
            </a:p>
          </p:txBody>
        </p:sp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E22BCA0D-93EA-4748-BE08-B01FBCA828C9}"/>
              </a:ext>
            </a:extLst>
          </p:cNvPr>
          <p:cNvGrpSpPr/>
          <p:nvPr/>
        </p:nvGrpSpPr>
        <p:grpSpPr>
          <a:xfrm>
            <a:off x="9192175" y="2964688"/>
            <a:ext cx="6081413" cy="2161664"/>
            <a:chOff x="2928419" y="2619883"/>
            <a:chExt cx="6768149" cy="2405767"/>
          </a:xfrm>
        </p:grpSpPr>
        <p:sp>
          <p:nvSpPr>
            <p:cNvPr id="165" name="Shape 1839">
              <a:extLst>
                <a:ext uri="{FF2B5EF4-FFF2-40B4-BE49-F238E27FC236}">
                  <a16:creationId xmlns:a16="http://schemas.microsoft.com/office/drawing/2014/main" id="{ADD825D8-5085-4F39-B50F-32DEBFE46337}"/>
                </a:ext>
              </a:extLst>
            </p:cNvPr>
            <p:cNvSpPr/>
            <p:nvPr/>
          </p:nvSpPr>
          <p:spPr>
            <a:xfrm>
              <a:off x="6182154" y="2799930"/>
              <a:ext cx="3394462" cy="222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6" name="Shape 1860">
              <a:extLst>
                <a:ext uri="{FF2B5EF4-FFF2-40B4-BE49-F238E27FC236}">
                  <a16:creationId xmlns:a16="http://schemas.microsoft.com/office/drawing/2014/main" id="{1BDC384B-6D8C-4D15-966D-72E9CC947B14}"/>
                </a:ext>
              </a:extLst>
            </p:cNvPr>
            <p:cNvSpPr/>
            <p:nvPr/>
          </p:nvSpPr>
          <p:spPr>
            <a:xfrm rot="18900000">
              <a:off x="2928419" y="2619883"/>
              <a:ext cx="3394463" cy="22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28" y="5133"/>
                  </a:lnTo>
                  <a:lnTo>
                    <a:pt x="224" y="9865"/>
                  </a:lnTo>
                  <a:cubicBezTo>
                    <a:pt x="6001" y="10270"/>
                    <a:pt x="11690" y="13703"/>
                    <a:pt x="16207" y="20165"/>
                  </a:cubicBezTo>
                  <a:lnTo>
                    <a:pt x="15266" y="21600"/>
                  </a:lnTo>
                  <a:lnTo>
                    <a:pt x="21096" y="20831"/>
                  </a:lnTo>
                  <a:lnTo>
                    <a:pt x="21600" y="11940"/>
                  </a:lnTo>
                  <a:lnTo>
                    <a:pt x="20771" y="13204"/>
                  </a:lnTo>
                  <a:cubicBezTo>
                    <a:pt x="14932" y="4740"/>
                    <a:pt x="7507" y="338"/>
                    <a:pt x="0" y="0"/>
                  </a:cubicBezTo>
                  <a:close/>
                </a:path>
              </a:pathLst>
            </a:custGeom>
            <a:solidFill>
              <a:srgbClr val="20BF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4000" dirty="0">
                <a:latin typeface="Lato Light"/>
                <a:ea typeface="Lato Light"/>
                <a:cs typeface="Lato Light"/>
              </a:endParaRPr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7B8B1FE9-AED2-4E25-868B-CD6259868EFB}"/>
                </a:ext>
              </a:extLst>
            </p:cNvPr>
            <p:cNvSpPr/>
            <p:nvPr/>
          </p:nvSpPr>
          <p:spPr>
            <a:xfrm rot="1454930">
              <a:off x="6081912" y="3879314"/>
              <a:ext cx="3614656" cy="3903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Troubleshooting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A168FD01-E1A2-4623-947D-2C5D555EA6F6}"/>
              </a:ext>
            </a:extLst>
          </p:cNvPr>
          <p:cNvGrpSpPr/>
          <p:nvPr/>
        </p:nvGrpSpPr>
        <p:grpSpPr>
          <a:xfrm>
            <a:off x="14593745" y="4783071"/>
            <a:ext cx="2469824" cy="3050042"/>
            <a:chOff x="8939954" y="4643605"/>
            <a:chExt cx="2748726" cy="3394464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2FB4FA95-BB93-477D-A27C-47740147E42B}"/>
                </a:ext>
              </a:extLst>
            </p:cNvPr>
            <p:cNvGrpSpPr/>
            <p:nvPr/>
          </p:nvGrpSpPr>
          <p:grpSpPr>
            <a:xfrm>
              <a:off x="8939954" y="4643605"/>
              <a:ext cx="2748726" cy="3394464"/>
              <a:chOff x="8939954" y="4643605"/>
              <a:chExt cx="2748726" cy="3394464"/>
            </a:xfrm>
          </p:grpSpPr>
          <p:sp>
            <p:nvSpPr>
              <p:cNvPr id="171" name="Shape 1842">
                <a:extLst>
                  <a:ext uri="{FF2B5EF4-FFF2-40B4-BE49-F238E27FC236}">
                    <a16:creationId xmlns:a16="http://schemas.microsoft.com/office/drawing/2014/main" id="{FA80B411-59D8-43B1-B39B-FB15214ED0B5}"/>
                  </a:ext>
                </a:extLst>
              </p:cNvPr>
              <p:cNvSpPr/>
              <p:nvPr/>
            </p:nvSpPr>
            <p:spPr>
              <a:xfrm rot="2700000">
                <a:off x="8355582" y="5227977"/>
                <a:ext cx="3394464" cy="2225720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828 w 21600"/>
                  <a:gd name="connsiteY1" fmla="*/ 5133 h 21600"/>
                  <a:gd name="connsiteX2" fmla="*/ 224 w 21600"/>
                  <a:gd name="connsiteY2" fmla="*/ 9865 h 21600"/>
                  <a:gd name="connsiteX3" fmla="*/ 16207 w 21600"/>
                  <a:gd name="connsiteY3" fmla="*/ 20165 h 21600"/>
                  <a:gd name="connsiteX4" fmla="*/ 15266 w 21600"/>
                  <a:gd name="connsiteY4" fmla="*/ 21600 h 21600"/>
                  <a:gd name="connsiteX5" fmla="*/ 18437 w 21600"/>
                  <a:gd name="connsiteY5" fmla="*/ 16775 h 21600"/>
                  <a:gd name="connsiteX6" fmla="*/ 21600 w 21600"/>
                  <a:gd name="connsiteY6" fmla="*/ 11940 h 21600"/>
                  <a:gd name="connsiteX7" fmla="*/ 20771 w 21600"/>
                  <a:gd name="connsiteY7" fmla="*/ 13204 h 21600"/>
                  <a:gd name="connsiteX8" fmla="*/ 0 w 21600"/>
                  <a:gd name="connsiteY8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828" y="5133"/>
                    </a:lnTo>
                    <a:lnTo>
                      <a:pt x="224" y="9865"/>
                    </a:lnTo>
                    <a:cubicBezTo>
                      <a:pt x="6001" y="10270"/>
                      <a:pt x="11690" y="13703"/>
                      <a:pt x="16207" y="20165"/>
                    </a:cubicBezTo>
                    <a:lnTo>
                      <a:pt x="15266" y="21600"/>
                    </a:lnTo>
                    <a:lnTo>
                      <a:pt x="18437" y="16775"/>
                    </a:lnTo>
                    <a:lnTo>
                      <a:pt x="21600" y="11940"/>
                    </a:lnTo>
                    <a:lnTo>
                      <a:pt x="20771" y="13204"/>
                    </a:lnTo>
                    <a:cubicBezTo>
                      <a:pt x="14932" y="4740"/>
                      <a:pt x="7507" y="338"/>
                      <a:pt x="0" y="0"/>
                    </a:cubicBezTo>
                    <a:close/>
                  </a:path>
                </a:pathLst>
              </a:custGeom>
              <a:solidFill>
                <a:srgbClr val="3867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 sz="4000" dirty="0"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2" name="Seta: para a Direita 171">
                <a:extLst>
                  <a:ext uri="{FF2B5EF4-FFF2-40B4-BE49-F238E27FC236}">
                    <a16:creationId xmlns:a16="http://schemas.microsoft.com/office/drawing/2014/main" id="{9EF2C361-DAE1-4253-AA99-F574A2EBEB06}"/>
                  </a:ext>
                </a:extLst>
              </p:cNvPr>
              <p:cNvSpPr/>
              <p:nvPr/>
            </p:nvSpPr>
            <p:spPr>
              <a:xfrm>
                <a:off x="9971772" y="7032639"/>
                <a:ext cx="1716908" cy="784956"/>
              </a:xfrm>
              <a:prstGeom prst="rightArrow">
                <a:avLst/>
              </a:prstGeom>
              <a:solidFill>
                <a:srgbClr val="3867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864FB1E-BC0E-41AB-97BC-416A532B5DA6}"/>
                </a:ext>
              </a:extLst>
            </p:cNvPr>
            <p:cNvSpPr/>
            <p:nvPr/>
          </p:nvSpPr>
          <p:spPr>
            <a:xfrm rot="4459582">
              <a:off x="9005563" y="6160064"/>
              <a:ext cx="1854926" cy="3615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Gestão</a:t>
              </a:r>
            </a:p>
          </p:txBody>
        </p:sp>
      </p:grpSp>
      <p:sp>
        <p:nvSpPr>
          <p:cNvPr id="173" name="TextBox 63">
            <a:extLst>
              <a:ext uri="{FF2B5EF4-FFF2-40B4-BE49-F238E27FC236}">
                <a16:creationId xmlns:a16="http://schemas.microsoft.com/office/drawing/2014/main" id="{781E3017-850F-4508-97E8-377DA74D2F02}"/>
              </a:ext>
            </a:extLst>
          </p:cNvPr>
          <p:cNvSpPr txBox="1"/>
          <p:nvPr/>
        </p:nvSpPr>
        <p:spPr>
          <a:xfrm>
            <a:off x="1565721" y="397514"/>
            <a:ext cx="1686186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CENÁRIO </a:t>
            </a:r>
            <a:r>
              <a:rPr kumimoji="0" lang="pt-BR" sz="540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FUTURO (TO-BE) – CICLO DE VIDA DAS </a:t>
            </a:r>
            <a:r>
              <a:rPr kumimoji="0" lang="pt-BR" sz="540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APIs</a:t>
            </a:r>
            <a:endParaRPr kumimoji="0" lang="en-US" sz="540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ENÁRIO </a:t>
            </a:r>
            <a:r>
              <a:rPr lang="pt-BR" sz="2800" dirty="0">
                <a:solidFill>
                  <a:srgbClr val="737572"/>
                </a:solidFill>
                <a:latin typeface="Lato Light"/>
                <a:cs typeface="Lato Light"/>
              </a:rPr>
              <a:t>FUTURO (TO-BE) – CICLO DE VIDA DAS </a:t>
            </a:r>
            <a:r>
              <a:rPr lang="pt-BR" sz="2800" dirty="0" err="1">
                <a:solidFill>
                  <a:srgbClr val="737572"/>
                </a:solidFill>
                <a:latin typeface="Lato Light"/>
                <a:cs typeface="Lato Light"/>
              </a:rPr>
              <a:t>APIs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613E61A-D4FB-401F-B247-094CB32F392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788" y="2888449"/>
            <a:ext cx="925766" cy="925766"/>
          </a:xfrm>
          <a:prstGeom prst="rect">
            <a:avLst/>
          </a:prstGeom>
        </p:spPr>
      </p:pic>
      <p:sp>
        <p:nvSpPr>
          <p:cNvPr id="114" name="Retângulo 113">
            <a:extLst>
              <a:ext uri="{FF2B5EF4-FFF2-40B4-BE49-F238E27FC236}">
                <a16:creationId xmlns:a16="http://schemas.microsoft.com/office/drawing/2014/main" id="{46F0A8CF-AF97-411D-982F-3937B1E004AF}"/>
              </a:ext>
            </a:extLst>
          </p:cNvPr>
          <p:cNvSpPr/>
          <p:nvPr/>
        </p:nvSpPr>
        <p:spPr>
          <a:xfrm>
            <a:off x="17511670" y="3810120"/>
            <a:ext cx="4021518" cy="1045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dirty="0">
                <a:solidFill>
                  <a:srgbClr val="484C4D"/>
                </a:solidFill>
              </a:rPr>
              <a:t>API from Broker 1.0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10AD2F61-988D-4670-9E80-3992CB41B3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671" y="3107737"/>
            <a:ext cx="820550" cy="8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1D7DD1-2559-4814-A01A-8D1EEB2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pic>
        <p:nvPicPr>
          <p:cNvPr id="5" name="Picture 97">
            <a:extLst>
              <a:ext uri="{FF2B5EF4-FFF2-40B4-BE49-F238E27FC236}">
                <a16:creationId xmlns:a16="http://schemas.microsoft.com/office/drawing/2014/main" id="{D0EB7B7D-B702-482D-A875-1653FDF19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082203" y="294700"/>
            <a:ext cx="2703073" cy="8722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A92FCD-7011-47D3-9E94-2E19235E1685}"/>
              </a:ext>
            </a:extLst>
          </p:cNvPr>
          <p:cNvSpPr/>
          <p:nvPr/>
        </p:nvSpPr>
        <p:spPr>
          <a:xfrm>
            <a:off x="13686503" y="7592000"/>
            <a:ext cx="97132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ASSESSMENT TECNOLÓGICO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APP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306678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717470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– CICLO DE DESENVOLVIMENTO DE APP</a:t>
            </a:r>
          </a:p>
          <a:p>
            <a:pPr lvl="0">
              <a:lnSpc>
                <a:spcPct val="120000"/>
              </a:lnSpc>
              <a:defRPr/>
            </a:pPr>
            <a:r>
              <a:rPr lang="pt-BR" sz="2800" dirty="0">
                <a:solidFill>
                  <a:srgbClr val="737572"/>
                </a:solidFill>
                <a:cs typeface="Lato Light"/>
              </a:rPr>
              <a:t>TECNOLOGIAS – CICLO DE DESENVOLVIMENTO DE APP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8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015617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PROTOTIPAÇÃO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PÁGINA DE MARKETING DE APLICATIVOS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5A400C91-1AEA-467B-871D-04653B16F1E8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215423 w 24377650"/>
              <a:gd name="connsiteY0" fmla="*/ 2869618 h 13715999"/>
              <a:gd name="connsiteX1" fmla="*/ 215423 w 24377650"/>
              <a:gd name="connsiteY1" fmla="*/ 6420269 h 13715999"/>
              <a:gd name="connsiteX2" fmla="*/ 6791883 w 24377650"/>
              <a:gd name="connsiteY2" fmla="*/ 6420269 h 13715999"/>
              <a:gd name="connsiteX3" fmla="*/ 6791883 w 24377650"/>
              <a:gd name="connsiteY3" fmla="*/ 2869618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215423" y="2869618"/>
                </a:moveTo>
                <a:lnTo>
                  <a:pt x="215423" y="6420269"/>
                </a:lnTo>
                <a:lnTo>
                  <a:pt x="6791883" y="6420269"/>
                </a:lnTo>
                <a:lnTo>
                  <a:pt x="6791883" y="286961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3E64E8C-F7EA-4901-B842-9FAFC7E31C22}"/>
              </a:ext>
            </a:extLst>
          </p:cNvPr>
          <p:cNvGrpSpPr/>
          <p:nvPr/>
        </p:nvGrpSpPr>
        <p:grpSpPr>
          <a:xfrm>
            <a:off x="10224655" y="1191514"/>
            <a:ext cx="10224395" cy="11194451"/>
            <a:chOff x="10224655" y="1191514"/>
            <a:chExt cx="10224395" cy="1119445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D604559-44CF-40C6-8EE5-926985EC81FC}"/>
                </a:ext>
              </a:extLst>
            </p:cNvPr>
            <p:cNvSpPr/>
            <p:nvPr/>
          </p:nvSpPr>
          <p:spPr>
            <a:xfrm>
              <a:off x="10224655" y="2632364"/>
              <a:ext cx="10224395" cy="97536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722" name="Picture 2" descr="Resultado de imagem para invision">
              <a:extLst>
                <a:ext uri="{FF2B5EF4-FFF2-40B4-BE49-F238E27FC236}">
                  <a16:creationId xmlns:a16="http://schemas.microsoft.com/office/drawing/2014/main" id="{BF2B93EC-BB3B-4AD0-8BD3-20AC6C4C3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2705" y="1191514"/>
              <a:ext cx="6069228" cy="606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4" name="Picture 4" descr="Resultado de imagem para ionic creator">
              <a:extLst>
                <a:ext uri="{FF2B5EF4-FFF2-40B4-BE49-F238E27FC236}">
                  <a16:creationId xmlns:a16="http://schemas.microsoft.com/office/drawing/2014/main" id="{B5388EF2-F5A1-45E1-8312-DA6335ACB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9560" y="6395915"/>
              <a:ext cx="6046119" cy="206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6" name="Picture 6" descr="Resultado de imagem para adobe xd logo">
              <a:extLst>
                <a:ext uri="{FF2B5EF4-FFF2-40B4-BE49-F238E27FC236}">
                  <a16:creationId xmlns:a16="http://schemas.microsoft.com/office/drawing/2014/main" id="{1F554543-2F69-4813-AAB8-2F0BB684F5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64" t="18911" r="26350" b="18748"/>
            <a:stretch/>
          </p:blipFill>
          <p:spPr bwMode="auto">
            <a:xfrm>
              <a:off x="11457750" y="9451585"/>
              <a:ext cx="1981886" cy="210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49F787-F0D2-4928-9F3E-7C75CB3A4215}"/>
              </a:ext>
            </a:extLst>
          </p:cNvPr>
          <p:cNvSpPr/>
          <p:nvPr/>
        </p:nvSpPr>
        <p:spPr>
          <a:xfrm>
            <a:off x="9154038" y="1250807"/>
            <a:ext cx="12188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olored Crayons" panose="02000500000000000000" pitchFamily="2" charset="0"/>
              </a:rPr>
              <a:t>FERRAMENTAS DE PROTOTIPAGEM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CDD5747-470F-424C-BC83-CD97FA65F6CF}"/>
              </a:ext>
            </a:extLst>
          </p:cNvPr>
          <p:cNvSpPr/>
          <p:nvPr/>
        </p:nvSpPr>
        <p:spPr>
          <a:xfrm>
            <a:off x="13896150" y="9857435"/>
            <a:ext cx="6801712" cy="13079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200" dirty="0">
                <a:solidFill>
                  <a:srgbClr val="575857"/>
                </a:solidFill>
                <a:latin typeface="Arboria-Book" panose="02000506020000020004" pitchFamily="2" charset="0"/>
              </a:rPr>
              <a:t>ADOBE XD</a:t>
            </a:r>
            <a:endParaRPr lang="pt-BR" dirty="0">
              <a:solidFill>
                <a:srgbClr val="575857"/>
              </a:solidFill>
              <a:latin typeface="Arboria-Book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9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58785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DESENVOLVIMENTO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DESENVOLVIMENTO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6FFD9AB-8B10-484F-9916-5F0EEEB3523A}"/>
              </a:ext>
            </a:extLst>
          </p:cNvPr>
          <p:cNvSpPr/>
          <p:nvPr/>
        </p:nvSpPr>
        <p:spPr>
          <a:xfrm>
            <a:off x="6505214" y="10880448"/>
            <a:ext cx="12188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TECNOLOGIAS DE DESENVOLVIMENTO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966BD49-D0BB-4C2D-9BF5-CD527B17A4A5}"/>
              </a:ext>
            </a:extLst>
          </p:cNvPr>
          <p:cNvGrpSpPr/>
          <p:nvPr/>
        </p:nvGrpSpPr>
        <p:grpSpPr>
          <a:xfrm>
            <a:off x="2301919" y="6935884"/>
            <a:ext cx="19819446" cy="3751795"/>
            <a:chOff x="2301919" y="6935884"/>
            <a:chExt cx="19819446" cy="3751795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F5B8DDA-5118-428A-80BE-218DC7803FB2}"/>
                </a:ext>
              </a:extLst>
            </p:cNvPr>
            <p:cNvSpPr/>
            <p:nvPr/>
          </p:nvSpPr>
          <p:spPr>
            <a:xfrm>
              <a:off x="2301919" y="6935884"/>
              <a:ext cx="19819446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890" name="Picture 2" descr="Resultado de imagem para CORDOVA">
              <a:extLst>
                <a:ext uri="{FF2B5EF4-FFF2-40B4-BE49-F238E27FC236}">
                  <a16:creationId xmlns:a16="http://schemas.microsoft.com/office/drawing/2014/main" id="{8BB97064-E555-4F56-BF14-5D1F35C9F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734" y="7570079"/>
              <a:ext cx="8009010" cy="2383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2" name="Picture 4" descr="Resultado de imagem para PHONEGAP">
              <a:extLst>
                <a:ext uri="{FF2B5EF4-FFF2-40B4-BE49-F238E27FC236}">
                  <a16:creationId xmlns:a16="http://schemas.microsoft.com/office/drawing/2014/main" id="{4518129D-6DA3-45C6-BA3D-A4259BA5C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7238" y="7293884"/>
              <a:ext cx="2707273" cy="270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4" name="Picture 6" descr="Resultado de imagem para cordova plugins">
              <a:extLst>
                <a:ext uri="{FF2B5EF4-FFF2-40B4-BE49-F238E27FC236}">
                  <a16:creationId xmlns:a16="http://schemas.microsoft.com/office/drawing/2014/main" id="{BB90C4D7-1D75-482E-9978-B98F4D031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1317" y="7247421"/>
              <a:ext cx="1619250" cy="30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186F2DD1-3C49-4D1B-AACC-8156A08C3DF9}"/>
                </a:ext>
              </a:extLst>
            </p:cNvPr>
            <p:cNvSpPr/>
            <p:nvPr/>
          </p:nvSpPr>
          <p:spPr>
            <a:xfrm>
              <a:off x="13443908" y="8140635"/>
              <a:ext cx="6801712" cy="130793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rgbClr val="575857"/>
                  </a:solidFill>
                  <a:latin typeface="Arboria-Book" panose="02000506020000020004" pitchFamily="2" charset="0"/>
                </a:rPr>
                <a:t>APACHE</a:t>
              </a:r>
              <a:endParaRPr lang="pt-BR" dirty="0">
                <a:solidFill>
                  <a:srgbClr val="575857"/>
                </a:solidFill>
                <a:latin typeface="Arboria-Book" panose="02000506020000020004" pitchFamily="2" charset="0"/>
              </a:endParaRPr>
            </a:p>
            <a:p>
              <a:r>
                <a:rPr lang="pt-BR" sz="7200" dirty="0">
                  <a:solidFill>
                    <a:srgbClr val="575857"/>
                  </a:solidFill>
                  <a:latin typeface="Arboria-Book" panose="02000506020000020004" pitchFamily="2" charset="0"/>
                </a:rPr>
                <a:t>PLUGINS</a:t>
              </a:r>
              <a:endParaRPr lang="pt-BR" dirty="0">
                <a:solidFill>
                  <a:srgbClr val="575857"/>
                </a:solidFill>
                <a:latin typeface="Arboria-Book" panose="0200050602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59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58785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DESENVOLVIMENTO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DESENVOLVIMENTO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C0E111C-5905-4D45-8201-38C0ED0CBF16}"/>
              </a:ext>
            </a:extLst>
          </p:cNvPr>
          <p:cNvGrpSpPr/>
          <p:nvPr/>
        </p:nvGrpSpPr>
        <p:grpSpPr>
          <a:xfrm>
            <a:off x="2256285" y="6935884"/>
            <a:ext cx="19865080" cy="3751795"/>
            <a:chOff x="2072945" y="6935884"/>
            <a:chExt cx="19865080" cy="3751795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F5B8DDA-5118-428A-80BE-218DC7803FB2}"/>
                </a:ext>
              </a:extLst>
            </p:cNvPr>
            <p:cNvSpPr/>
            <p:nvPr/>
          </p:nvSpPr>
          <p:spPr>
            <a:xfrm>
              <a:off x="2118579" y="6935884"/>
              <a:ext cx="19819446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27EE0DD-52BD-4B3F-93ED-58A82FD75BDF}"/>
                </a:ext>
              </a:extLst>
            </p:cNvPr>
            <p:cNvSpPr/>
            <p:nvPr/>
          </p:nvSpPr>
          <p:spPr>
            <a:xfrm>
              <a:off x="2072945" y="9536215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Angular</a:t>
              </a:r>
            </a:p>
          </p:txBody>
        </p:sp>
        <p:pic>
          <p:nvPicPr>
            <p:cNvPr id="42" name="Gráfico 1116977967">
              <a:extLst>
                <a:ext uri="{FF2B5EF4-FFF2-40B4-BE49-F238E27FC236}">
                  <a16:creationId xmlns:a16="http://schemas.microsoft.com/office/drawing/2014/main" id="{F2968606-BFB6-4339-AB20-4A17ABF1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1188" y="7599789"/>
              <a:ext cx="1835486" cy="1835486"/>
            </a:xfrm>
            <a:prstGeom prst="rect">
              <a:avLst/>
            </a:prstGeom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160D10F-C4CC-45D0-BEFF-1172A9BA7C5B}"/>
                </a:ext>
              </a:extLst>
            </p:cNvPr>
            <p:cNvSpPr/>
            <p:nvPr/>
          </p:nvSpPr>
          <p:spPr>
            <a:xfrm>
              <a:off x="4750029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Javascript</a:t>
              </a:r>
            </a:p>
          </p:txBody>
        </p:sp>
        <p:pic>
          <p:nvPicPr>
            <p:cNvPr id="44" name="Imagem 43" descr="Uma imagem contendo clip-art&#10;&#10;Descrição gerada com alta confiança">
              <a:extLst>
                <a:ext uri="{FF2B5EF4-FFF2-40B4-BE49-F238E27FC236}">
                  <a16:creationId xmlns:a16="http://schemas.microsoft.com/office/drawing/2014/main" id="{FA88C734-5946-4477-80F6-91B0F057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7410" y="7599789"/>
              <a:ext cx="1836000" cy="1836000"/>
            </a:xfrm>
            <a:prstGeom prst="rect">
              <a:avLst/>
            </a:prstGeom>
          </p:spPr>
        </p:pic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2585CBBB-2587-4CEC-ADC5-E1212675573F}"/>
                </a:ext>
              </a:extLst>
            </p:cNvPr>
            <p:cNvSpPr/>
            <p:nvPr/>
          </p:nvSpPr>
          <p:spPr>
            <a:xfrm>
              <a:off x="7717290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Typescript</a:t>
              </a:r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5DC3AFA8-9D82-4B45-A275-CC72F6A21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733"/>
            <a:stretch/>
          </p:blipFill>
          <p:spPr>
            <a:xfrm>
              <a:off x="10997210" y="7599789"/>
              <a:ext cx="2838155" cy="1836000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11FC021-9676-46CE-B2CB-CAC72FEE3774}"/>
                </a:ext>
              </a:extLst>
            </p:cNvPr>
            <p:cNvSpPr/>
            <p:nvPr/>
          </p:nvSpPr>
          <p:spPr>
            <a:xfrm>
              <a:off x="10601601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IONIC</a:t>
              </a:r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5FDC9381-4E30-48C3-B1DA-0907085E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1451" y="7599789"/>
              <a:ext cx="1805660" cy="1836000"/>
            </a:xfrm>
            <a:prstGeom prst="rect">
              <a:avLst/>
            </a:prstGeom>
          </p:spPr>
        </p:pic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9BB15FB3-DC9F-4232-9CF0-B9CF5B77D027}"/>
                </a:ext>
              </a:extLst>
            </p:cNvPr>
            <p:cNvSpPr/>
            <p:nvPr/>
          </p:nvSpPr>
          <p:spPr>
            <a:xfrm>
              <a:off x="13131451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HTML 5</a:t>
              </a:r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C950CEB-9D71-4CB6-A6FB-E51E4AB8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5451" y="7599789"/>
              <a:ext cx="1303395" cy="1836000"/>
            </a:xfrm>
            <a:prstGeom prst="rect">
              <a:avLst/>
            </a:prstGeom>
          </p:spPr>
        </p:pic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4CE7524D-973F-459C-87FA-C8B727533C49}"/>
                </a:ext>
              </a:extLst>
            </p:cNvPr>
            <p:cNvSpPr/>
            <p:nvPr/>
          </p:nvSpPr>
          <p:spPr>
            <a:xfrm>
              <a:off x="15528535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CSS 3</a:t>
              </a:r>
            </a:p>
          </p:txBody>
        </p:sp>
        <p:pic>
          <p:nvPicPr>
            <p:cNvPr id="52" name="Imagem 51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64CDBC66-FAEE-4EA9-B3AA-661CADC1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5049" y="7663381"/>
              <a:ext cx="2448403" cy="1836000"/>
            </a:xfrm>
            <a:prstGeom prst="rect">
              <a:avLst/>
            </a:prstGeom>
          </p:spPr>
        </p:pic>
        <p:pic>
          <p:nvPicPr>
            <p:cNvPr id="29698" name="Picture 2" descr="Resultado de imagem para angular">
              <a:extLst>
                <a:ext uri="{FF2B5EF4-FFF2-40B4-BE49-F238E27FC236}">
                  <a16:creationId xmlns:a16="http://schemas.microsoft.com/office/drawing/2014/main" id="{735667E1-A0D4-43BA-8D75-CB562A351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59" b="8143"/>
            <a:stretch/>
          </p:blipFill>
          <p:spPr bwMode="auto">
            <a:xfrm>
              <a:off x="2755107" y="7599831"/>
              <a:ext cx="2300794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52B5D3E7-D858-417B-A2A9-5B2A46A5C13E}"/>
                </a:ext>
              </a:extLst>
            </p:cNvPr>
            <p:cNvSpPr/>
            <p:nvPr/>
          </p:nvSpPr>
          <p:spPr>
            <a:xfrm>
              <a:off x="18301785" y="9536589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SASS</a:t>
              </a:r>
            </a:p>
          </p:txBody>
        </p: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46FFD9AB-8B10-484F-9916-5F0EEEB3523A}"/>
              </a:ext>
            </a:extLst>
          </p:cNvPr>
          <p:cNvSpPr/>
          <p:nvPr/>
        </p:nvSpPr>
        <p:spPr>
          <a:xfrm>
            <a:off x="6505214" y="10880448"/>
            <a:ext cx="12188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TECNOLOGIAS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2270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E07D0E2F-D2D8-43F8-A313-5E9A73295FC7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EA4B5B9-8E32-4022-AFC5-07024F18A725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5" name="Picture 18" descr="Resultado de imagem para jenkins">
            <a:extLst>
              <a:ext uri="{FF2B5EF4-FFF2-40B4-BE49-F238E27FC236}">
                <a16:creationId xmlns:a16="http://schemas.microsoft.com/office/drawing/2014/main" id="{4292DBCB-6423-444F-9E09-843C4625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Resultado de imagem para sonar code">
            <a:extLst>
              <a:ext uri="{FF2B5EF4-FFF2-40B4-BE49-F238E27FC236}">
                <a16:creationId xmlns:a16="http://schemas.microsoft.com/office/drawing/2014/main" id="{505820DB-554D-438D-82B2-57D485CC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719" y="4290296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5" y="4694218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7" y="4114202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20" y="4503087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9788C66-CA04-4CA1-AC3F-E510A4A538A2}"/>
              </a:ext>
            </a:extLst>
          </p:cNvPr>
          <p:cNvSpPr/>
          <p:nvPr/>
        </p:nvSpPr>
        <p:spPr>
          <a:xfrm>
            <a:off x="19562596" y="2792393"/>
            <a:ext cx="4068930" cy="1791533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Funcionalidade X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20361A6C-DD55-4BD5-A9E3-AECE37DF5A5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18" y="2270717"/>
            <a:ext cx="1485455" cy="1485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42" y="6072790"/>
            <a:ext cx="4784286" cy="41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6" y="4583926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652658-B13E-46C9-A144-8E77661EA24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58" y="3825163"/>
            <a:ext cx="677924" cy="677924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29E6A00-6F55-4DBA-8C62-14E92AD7EA43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5" y="4278620"/>
            <a:ext cx="677924" cy="677924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105587A0-9213-4BBA-929F-28C8DB139A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5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78 0.0037 0.00143 0.00741 0.00234 0.01111 C 0.00553 0.02477 0.0026 0.00984 0.00469 0.02083 C 0.00495 0.02685 0.00508 0.03287 0.00547 0.03889 C 0.00566 0.04259 0.00658 0.05023 0.00703 0.05416 C 0.00729 0.06111 0.00781 0.06794 0.00781 0.075 C 0.00781 0.07778 0.00716 0.08044 0.00703 0.08333 C 0.00664 0.08831 0.00651 0.09352 0.00625 0.09861 C 0.00573 0.10648 0.00521 0.11435 0.00469 0.12222 C 0.00443 0.125 0.0041 0.12766 0.00391 0.13055 C 0.00358 0.13414 0.00339 0.13796 0.00312 0.14166 C 0.00286 0.15092 0.00273 0.16018 0.00234 0.16944 C 0.00189 0.17882 0.00111 0.17453 0 0.18472 C -0.00098 0.19328 -7E-5 0.1897 -0.00235 0.19583 C -0.00319 0.2059 -0.00313 0.2022 -0.00313 0.20694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78 0.0037 0.00143 0.00741 0.00234 0.01111 C 0.00553 0.02477 0.0026 0.00984 0.00469 0.02083 C 0.00495 0.02685 0.00508 0.03287 0.00547 0.03889 C 0.00566 0.04259 0.00658 0.05023 0.00703 0.05416 C 0.00729 0.06111 0.00781 0.06794 0.00781 0.075 C 0.00781 0.07778 0.00716 0.08044 0.00703 0.08333 C 0.00664 0.08831 0.00651 0.09352 0.00625 0.09861 C 0.00573 0.10648 0.00521 0.11435 0.00469 0.12222 C 0.00443 0.125 0.0041 0.12766 0.00391 0.13055 C 0.00358 0.13414 0.00339 0.13796 0.00312 0.14166 C 0.00286 0.15092 0.00273 0.16018 0.00234 0.16944 C 0.00189 0.17882 0.00111 0.17453 0 0.18472 C -0.00098 0.19328 -7E-5 0.1897 -0.00235 0.19583 C -0.00319 0.2059 -0.00313 0.2022 -0.00313 0.20694 " pathEditMode="relative" ptsTypes="AAAAAAAAAAAAAA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87 0.00046 0.00574 0.00069 0.0086 0.00139 C 0.01121 0.00197 0.01388 0.0044 0.01642 0.00556 C 0.01791 0.00613 0.01954 0.00625 0.0211 0.00694 C 0.02319 0.00764 0.02527 0.00868 0.02736 0.00972 C 0.02918 0.01053 0.03094 0.01192 0.03283 0.0125 C 0.03589 0.01331 0.03908 0.01343 0.0422 0.01389 C 0.05555 0.02176 0.04266 0.0147 0.05705 0.02083 C 0.06363 0.02361 0.06675 0.02627 0.07346 0.02778 C 0.07704 0.02847 0.08076 0.02859 0.0844 0.02917 C 0.08675 0.02951 0.08903 0.03009 0.09143 0.03056 C 0.09528 0.03102 0.09925 0.03137 0.10316 0.03194 C 0.11195 0.0331 0.11156 0.0331 0.11957 0.03472 C 0.13389 0.03426 0.14822 0.03449 0.16255 0.03333 C 0.16418 0.0331 0.16561 0.03125 0.16724 0.03056 C 0.16828 0.03009 0.16932 0.02963 0.17036 0.02917 C 0.17114 0.0287 0.17186 0.02813 0.17271 0.02778 C 0.17394 0.0272 0.17531 0.02697 0.17661 0.02639 C 0.17792 0.02558 0.17915 0.02442 0.18052 0.02361 C 0.18202 0.02257 0.18378 0.02245 0.18521 0.02083 C 0.18599 0.01991 0.18664 0.01863 0.18755 0.01806 C 0.18938 0.01655 0.194 0.0162 0.19537 0.01389 L 0.19615 0.0125 " pathEditMode="relative" ptsTypes="AAAAAAAAAAAAAAAAAAAAAAAA">
                                      <p:cBhvr>
                                        <p:cTn id="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87 0.00046 0.00574 0.00069 0.0086 0.00139 C 0.01121 0.00197 0.01388 0.0044 0.01642 0.00556 C 0.01791 0.00613 0.01954 0.00625 0.0211 0.00694 C 0.02319 0.00764 0.02527 0.00868 0.02736 0.00972 C 0.02918 0.01053 0.03094 0.01192 0.03283 0.0125 C 0.03589 0.01331 0.03908 0.01343 0.0422 0.01389 C 0.05555 0.02176 0.04266 0.0147 0.05705 0.02083 C 0.06363 0.02361 0.06675 0.02627 0.07346 0.02778 C 0.07704 0.02847 0.08076 0.02859 0.0844 0.02917 C 0.08675 0.02951 0.08903 0.03009 0.09143 0.03056 C 0.09528 0.03102 0.09925 0.03137 0.10316 0.03194 C 0.11195 0.0331 0.11156 0.0331 0.11957 0.03472 C 0.13389 0.03426 0.14822 0.03449 0.16255 0.03333 C 0.16418 0.0331 0.16561 0.03125 0.16724 0.03056 C 0.16828 0.03009 0.16932 0.02963 0.17036 0.02917 C 0.17114 0.0287 0.17186 0.02813 0.17271 0.02778 C 0.17394 0.0272 0.17531 0.02697 0.17661 0.02639 C 0.17792 0.02558 0.17915 0.02442 0.18052 0.02361 C 0.18202 0.02257 0.18378 0.02245 0.18521 0.02083 C 0.18599 0.01991 0.18664 0.01863 0.18755 0.01806 C 0.18938 0.01655 0.194 0.0162 0.19537 0.01389 L 0.19615 0.0125 " pathEditMode="relative" ptsTypes="AAAAAAAAAAAAAAAAAAAAAA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58785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DESENVOLVIMENTO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DESENVOLVIMENTO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F5B8DDA-5118-428A-80BE-218DC7803FB2}"/>
              </a:ext>
            </a:extLst>
          </p:cNvPr>
          <p:cNvSpPr/>
          <p:nvPr/>
        </p:nvSpPr>
        <p:spPr>
          <a:xfrm>
            <a:off x="6343759" y="6976874"/>
            <a:ext cx="12017899" cy="59419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rgbClr val="E6E6E6"/>
              </a:gs>
              <a:gs pos="83000">
                <a:srgbClr val="E6E6E6"/>
              </a:gs>
              <a:gs pos="100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916" name="Picture 4" descr="Resultado de imagem para pwa GOOGLE">
            <a:extLst>
              <a:ext uri="{FF2B5EF4-FFF2-40B4-BE49-F238E27FC236}">
                <a16:creationId xmlns:a16="http://schemas.microsoft.com/office/drawing/2014/main" id="{3A071149-2A8A-47E3-AA94-62CBD515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79" y="7311989"/>
            <a:ext cx="10073286" cy="52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58785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DESENVOLVIMENTO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DESENVOLVIMENTO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F5B8DDA-5118-428A-80BE-218DC7803FB2}"/>
              </a:ext>
            </a:extLst>
          </p:cNvPr>
          <p:cNvSpPr/>
          <p:nvPr/>
        </p:nvSpPr>
        <p:spPr>
          <a:xfrm>
            <a:off x="6343759" y="6976874"/>
            <a:ext cx="14076973" cy="59419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rgbClr val="E6E6E6"/>
              </a:gs>
              <a:gs pos="83000">
                <a:srgbClr val="E6E6E6"/>
              </a:gs>
              <a:gs pos="100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916" name="Picture 4" descr="Resultado de imagem para pwa GOOGLE">
            <a:extLst>
              <a:ext uri="{FF2B5EF4-FFF2-40B4-BE49-F238E27FC236}">
                <a16:creationId xmlns:a16="http://schemas.microsoft.com/office/drawing/2014/main" id="{3A071149-2A8A-47E3-AA94-62CBD515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79" y="7311989"/>
            <a:ext cx="10073286" cy="52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79DEFB-C269-48E8-ACDF-F32B4311832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444" y="8172031"/>
            <a:ext cx="1677679" cy="1677679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F48F3C6-EE38-4FAA-AE04-0736509F4D8C}"/>
              </a:ext>
            </a:extLst>
          </p:cNvPr>
          <p:cNvSpPr/>
          <p:nvPr/>
        </p:nvSpPr>
        <p:spPr>
          <a:xfrm>
            <a:off x="15386612" y="7071857"/>
            <a:ext cx="6397342" cy="30977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Down">
              <a:avLst/>
            </a:prstTxWarp>
            <a:noAutofit/>
          </a:bodyPr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Service Worker</a:t>
            </a:r>
          </a:p>
        </p:txBody>
      </p:sp>
    </p:spTree>
    <p:extLst>
      <p:ext uri="{BB962C8B-B14F-4D97-AF65-F5344CB8AC3E}">
        <p14:creationId xmlns:p14="http://schemas.microsoft.com/office/powerpoint/2010/main" val="424567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967258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NOTIFICAÇÃO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NOTIFICAÇÃO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FD14C71-E573-444A-9234-4F9DF37A3689}"/>
              </a:ext>
            </a:extLst>
          </p:cNvPr>
          <p:cNvGrpSpPr/>
          <p:nvPr/>
        </p:nvGrpSpPr>
        <p:grpSpPr>
          <a:xfrm>
            <a:off x="6701729" y="6988179"/>
            <a:ext cx="11273005" cy="3751795"/>
            <a:chOff x="6701729" y="6988179"/>
            <a:chExt cx="11273005" cy="3751795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F5B8DDA-5118-428A-80BE-218DC7803FB2}"/>
                </a:ext>
              </a:extLst>
            </p:cNvPr>
            <p:cNvSpPr/>
            <p:nvPr/>
          </p:nvSpPr>
          <p:spPr>
            <a:xfrm>
              <a:off x="7094179" y="6988179"/>
              <a:ext cx="10757900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52B5D3E7-D858-417B-A2A9-5B2A46A5C13E}"/>
                </a:ext>
              </a:extLst>
            </p:cNvPr>
            <p:cNvSpPr/>
            <p:nvPr/>
          </p:nvSpPr>
          <p:spPr>
            <a:xfrm>
              <a:off x="6701729" y="9665740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Firebase</a:t>
              </a:r>
            </a:p>
          </p:txBody>
        </p:sp>
        <p:pic>
          <p:nvPicPr>
            <p:cNvPr id="32770" name="Picture 2" descr="Resultado de imagem para firebase">
              <a:extLst>
                <a:ext uri="{FF2B5EF4-FFF2-40B4-BE49-F238E27FC236}">
                  <a16:creationId xmlns:a16="http://schemas.microsoft.com/office/drawing/2014/main" id="{375511B1-D3D2-4CE4-B9F5-531539597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849" y="7820562"/>
              <a:ext cx="1836000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2" name="Picture 4" descr="Resultado de imagem para pushwoosh">
              <a:extLst>
                <a:ext uri="{FF2B5EF4-FFF2-40B4-BE49-F238E27FC236}">
                  <a16:creationId xmlns:a16="http://schemas.microsoft.com/office/drawing/2014/main" id="{FF3A8F9F-EB20-4797-BEE9-50199537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9727" y="7872493"/>
              <a:ext cx="2100082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4" name="Picture 6" descr="Resultado de imagem para amazon pinpoint">
              <a:extLst>
                <a:ext uri="{FF2B5EF4-FFF2-40B4-BE49-F238E27FC236}">
                  <a16:creationId xmlns:a16="http://schemas.microsoft.com/office/drawing/2014/main" id="{A3178BEA-1E91-47D9-BC4A-43A17835EB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3" b="12588"/>
            <a:stretch/>
          </p:blipFill>
          <p:spPr bwMode="auto">
            <a:xfrm>
              <a:off x="12923611" y="7868851"/>
              <a:ext cx="5051123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4B8FD04D-9BCC-4E55-9583-49904129A082}"/>
                </a:ext>
              </a:extLst>
            </p:cNvPr>
            <p:cNvSpPr/>
            <p:nvPr/>
          </p:nvSpPr>
          <p:spPr>
            <a:xfrm>
              <a:off x="9921648" y="9642925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Pushwoosh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81DEA40E-2018-4E2D-BE15-3BB9103139C2}"/>
                </a:ext>
              </a:extLst>
            </p:cNvPr>
            <p:cNvSpPr/>
            <p:nvPr/>
          </p:nvSpPr>
          <p:spPr>
            <a:xfrm>
              <a:off x="13633573" y="9642925"/>
              <a:ext cx="3636239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Amazon Pinpoint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39A9C6-9502-49F2-9986-EB4F0AE5C51B}"/>
              </a:ext>
            </a:extLst>
          </p:cNvPr>
          <p:cNvSpPr/>
          <p:nvPr/>
        </p:nvSpPr>
        <p:spPr>
          <a:xfrm>
            <a:off x="6505214" y="10880448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TECNOLOGIAS DE notificaCao</a:t>
            </a:r>
          </a:p>
        </p:txBody>
      </p:sp>
    </p:spTree>
    <p:extLst>
      <p:ext uri="{BB962C8B-B14F-4D97-AF65-F5344CB8AC3E}">
        <p14:creationId xmlns:p14="http://schemas.microsoft.com/office/powerpoint/2010/main" val="47085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946964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INTEGRAÇÃO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INTEGRAÇÃO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21585ED-E8DE-4174-9CF9-A194FF764753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8976649 w 24377650"/>
              <a:gd name="connsiteY0" fmla="*/ 2797093 h 13715999"/>
              <a:gd name="connsiteX1" fmla="*/ 8976649 w 24377650"/>
              <a:gd name="connsiteY1" fmla="*/ 6593955 h 13715999"/>
              <a:gd name="connsiteX2" fmla="*/ 15794182 w 24377650"/>
              <a:gd name="connsiteY2" fmla="*/ 6593955 h 13715999"/>
              <a:gd name="connsiteX3" fmla="*/ 15794182 w 24377650"/>
              <a:gd name="connsiteY3" fmla="*/ 2797093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8976649" y="2797093"/>
                </a:moveTo>
                <a:lnTo>
                  <a:pt x="8976649" y="6593955"/>
                </a:lnTo>
                <a:lnTo>
                  <a:pt x="15794182" y="6593955"/>
                </a:lnTo>
                <a:lnTo>
                  <a:pt x="15794182" y="2797093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13A8302-3717-45FF-A08D-340A6B7C2B4E}"/>
              </a:ext>
            </a:extLst>
          </p:cNvPr>
          <p:cNvGrpSpPr/>
          <p:nvPr/>
        </p:nvGrpSpPr>
        <p:grpSpPr>
          <a:xfrm>
            <a:off x="8976647" y="6754447"/>
            <a:ext cx="6811993" cy="3933232"/>
            <a:chOff x="8976647" y="6754447"/>
            <a:chExt cx="6811993" cy="39332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F5B8DDA-5118-428A-80BE-218DC7803FB2}"/>
                </a:ext>
              </a:extLst>
            </p:cNvPr>
            <p:cNvSpPr/>
            <p:nvPr/>
          </p:nvSpPr>
          <p:spPr>
            <a:xfrm>
              <a:off x="8976647" y="6935884"/>
              <a:ext cx="6811993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778" name="Picture 10" descr="Resultado de imagem para flowsense">
              <a:extLst>
                <a:ext uri="{FF2B5EF4-FFF2-40B4-BE49-F238E27FC236}">
                  <a16:creationId xmlns:a16="http://schemas.microsoft.com/office/drawing/2014/main" id="{87EA8272-5A1E-41D0-8D62-888814E27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86" y="6754447"/>
              <a:ext cx="6204245" cy="355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83692014-EF45-446A-A741-46FC31698CCF}"/>
              </a:ext>
            </a:extLst>
          </p:cNvPr>
          <p:cNvSpPr/>
          <p:nvPr/>
        </p:nvSpPr>
        <p:spPr>
          <a:xfrm>
            <a:off x="5839271" y="10819094"/>
            <a:ext cx="126991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 DE INTELIGENCIA E ENGAJAMENTO GEOLOCALIZADO</a:t>
            </a:r>
          </a:p>
        </p:txBody>
      </p:sp>
    </p:spTree>
    <p:extLst>
      <p:ext uri="{BB962C8B-B14F-4D97-AF65-F5344CB8AC3E}">
        <p14:creationId xmlns:p14="http://schemas.microsoft.com/office/powerpoint/2010/main" val="2656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75476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ANALYTICS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TECNOLOGIAS - ANALYTICS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D651277-370A-43E3-9898-692C74FEDF2E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17055556 w 24377650"/>
              <a:gd name="connsiteY0" fmla="*/ 2708190 h 13715999"/>
              <a:gd name="connsiteX1" fmla="*/ 17055556 w 24377650"/>
              <a:gd name="connsiteY1" fmla="*/ 6505052 h 13715999"/>
              <a:gd name="connsiteX2" fmla="*/ 23873088 w 24377650"/>
              <a:gd name="connsiteY2" fmla="*/ 6505052 h 13715999"/>
              <a:gd name="connsiteX3" fmla="*/ 23873088 w 24377650"/>
              <a:gd name="connsiteY3" fmla="*/ 2708190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17055556" y="2708190"/>
                </a:moveTo>
                <a:lnTo>
                  <a:pt x="17055556" y="6505052"/>
                </a:lnTo>
                <a:lnTo>
                  <a:pt x="23873088" y="6505052"/>
                </a:lnTo>
                <a:lnTo>
                  <a:pt x="23873088" y="2708190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BCE176A-5F26-4526-B8B8-79BF21508B07}"/>
              </a:ext>
            </a:extLst>
          </p:cNvPr>
          <p:cNvGrpSpPr/>
          <p:nvPr/>
        </p:nvGrpSpPr>
        <p:grpSpPr>
          <a:xfrm>
            <a:off x="8017156" y="7116389"/>
            <a:ext cx="15837890" cy="3751795"/>
            <a:chOff x="8017156" y="7116389"/>
            <a:chExt cx="15837890" cy="3751795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0ADFC99-152D-4ADA-93B6-3C8FEB4DE4DD}"/>
                </a:ext>
              </a:extLst>
            </p:cNvPr>
            <p:cNvSpPr/>
            <p:nvPr/>
          </p:nvSpPr>
          <p:spPr>
            <a:xfrm>
              <a:off x="8017156" y="7116389"/>
              <a:ext cx="15837890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674" name="Picture 2" descr="Resultado de imagem para google analytics">
              <a:extLst>
                <a:ext uri="{FF2B5EF4-FFF2-40B4-BE49-F238E27FC236}">
                  <a16:creationId xmlns:a16="http://schemas.microsoft.com/office/drawing/2014/main" id="{69049F6C-049E-4CC2-8D89-0813D5348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5055" y="7340593"/>
              <a:ext cx="4600831" cy="3022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6" name="Picture 4" descr="Resultado de imagem para firebase analytics">
              <a:extLst>
                <a:ext uri="{FF2B5EF4-FFF2-40B4-BE49-F238E27FC236}">
                  <a16:creationId xmlns:a16="http://schemas.microsoft.com/office/drawing/2014/main" id="{2424700E-DD72-4986-B2D7-43A524E56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7" t="27861" r="78946" b="30395"/>
            <a:stretch/>
          </p:blipFill>
          <p:spPr bwMode="auto">
            <a:xfrm>
              <a:off x="9703105" y="7547245"/>
              <a:ext cx="2174366" cy="190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Resultado de imagem para firebase analytics">
              <a:extLst>
                <a:ext uri="{FF2B5EF4-FFF2-40B4-BE49-F238E27FC236}">
                  <a16:creationId xmlns:a16="http://schemas.microsoft.com/office/drawing/2014/main" id="{CE23E421-3F72-438E-83BE-5750027C9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3" t="27861" r="8024" b="30395"/>
            <a:stretch/>
          </p:blipFill>
          <p:spPr bwMode="auto">
            <a:xfrm>
              <a:off x="8810614" y="9574815"/>
              <a:ext cx="3959348" cy="72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Resultado de imagem para amazon pinpoint">
              <a:extLst>
                <a:ext uri="{FF2B5EF4-FFF2-40B4-BE49-F238E27FC236}">
                  <a16:creationId xmlns:a16="http://schemas.microsoft.com/office/drawing/2014/main" id="{98968F9C-6473-48CF-8BF3-E61D634E5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3" b="12588"/>
            <a:stretch/>
          </p:blipFill>
          <p:spPr bwMode="auto">
            <a:xfrm>
              <a:off x="12930830" y="7572596"/>
              <a:ext cx="5617239" cy="204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397ED04-8C2E-47DF-B348-C0EC1BFD7D4B}"/>
                </a:ext>
              </a:extLst>
            </p:cNvPr>
            <p:cNvSpPr/>
            <p:nvPr/>
          </p:nvSpPr>
          <p:spPr>
            <a:xfrm>
              <a:off x="13762876" y="9614370"/>
              <a:ext cx="4244136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575857"/>
                  </a:solidFill>
                  <a:latin typeface="Arboria-Light" panose="02000506020000020004" pitchFamily="2" charset="0"/>
                </a:rPr>
                <a:t>Amazon Pinpoint</a:t>
              </a:r>
            </a:p>
          </p:txBody>
        </p:sp>
      </p:grpSp>
      <p:sp>
        <p:nvSpPr>
          <p:cNvPr id="38" name="Retângulo 37">
            <a:extLst>
              <a:ext uri="{FF2B5EF4-FFF2-40B4-BE49-F238E27FC236}">
                <a16:creationId xmlns:a16="http://schemas.microsoft.com/office/drawing/2014/main" id="{EFF12381-0AD4-4882-8BD2-53918BBC1FE9}"/>
              </a:ext>
            </a:extLst>
          </p:cNvPr>
          <p:cNvSpPr/>
          <p:nvPr/>
        </p:nvSpPr>
        <p:spPr>
          <a:xfrm>
            <a:off x="-1337154" y="7733110"/>
            <a:ext cx="126991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 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de analytics</a:t>
            </a:r>
          </a:p>
        </p:txBody>
      </p:sp>
    </p:spTree>
    <p:extLst>
      <p:ext uri="{BB962C8B-B14F-4D97-AF65-F5344CB8AC3E}">
        <p14:creationId xmlns:p14="http://schemas.microsoft.com/office/powerpoint/2010/main" val="395096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94921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CRASHLYTICS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TECNOLOGIAS - CRASHLYTICS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D651277-370A-43E3-9898-692C74FEDF2E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17055556 w 24377650"/>
              <a:gd name="connsiteY0" fmla="*/ 2708190 h 13715999"/>
              <a:gd name="connsiteX1" fmla="*/ 17055556 w 24377650"/>
              <a:gd name="connsiteY1" fmla="*/ 6505052 h 13715999"/>
              <a:gd name="connsiteX2" fmla="*/ 23873088 w 24377650"/>
              <a:gd name="connsiteY2" fmla="*/ 6505052 h 13715999"/>
              <a:gd name="connsiteX3" fmla="*/ 23873088 w 24377650"/>
              <a:gd name="connsiteY3" fmla="*/ 2708190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17055556" y="2708190"/>
                </a:moveTo>
                <a:lnTo>
                  <a:pt x="17055556" y="6505052"/>
                </a:lnTo>
                <a:lnTo>
                  <a:pt x="23873088" y="6505052"/>
                </a:lnTo>
                <a:lnTo>
                  <a:pt x="23873088" y="2708190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D6AB778-1096-410B-863D-3D656C1D39F7}"/>
              </a:ext>
            </a:extLst>
          </p:cNvPr>
          <p:cNvGrpSpPr/>
          <p:nvPr/>
        </p:nvGrpSpPr>
        <p:grpSpPr>
          <a:xfrm>
            <a:off x="13612708" y="7116389"/>
            <a:ext cx="10242337" cy="3751795"/>
            <a:chOff x="13612708" y="7116389"/>
            <a:chExt cx="10242337" cy="3751795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0ADFC99-152D-4ADA-93B6-3C8FEB4DE4DD}"/>
                </a:ext>
              </a:extLst>
            </p:cNvPr>
            <p:cNvSpPr/>
            <p:nvPr/>
          </p:nvSpPr>
          <p:spPr>
            <a:xfrm>
              <a:off x="13612708" y="7116389"/>
              <a:ext cx="10242337" cy="375179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B55D65CB-48ED-47B2-9C06-30F0B9616332}"/>
                </a:ext>
              </a:extLst>
            </p:cNvPr>
            <p:cNvGrpSpPr/>
            <p:nvPr/>
          </p:nvGrpSpPr>
          <p:grpSpPr>
            <a:xfrm>
              <a:off x="14407864" y="7604667"/>
              <a:ext cx="5505450" cy="2752725"/>
              <a:chOff x="8182297" y="7572864"/>
              <a:chExt cx="5505450" cy="2752725"/>
            </a:xfrm>
          </p:grpSpPr>
          <p:pic>
            <p:nvPicPr>
              <p:cNvPr id="34818" name="Picture 2" descr="Resultado de imagem para firebase crashlytics">
                <a:extLst>
                  <a:ext uri="{FF2B5EF4-FFF2-40B4-BE49-F238E27FC236}">
                    <a16:creationId xmlns:a16="http://schemas.microsoft.com/office/drawing/2014/main" id="{39657DD1-EC5F-47A5-AADA-6488485DE5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2297" y="7572864"/>
                <a:ext cx="5505450" cy="2752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BE1EE26D-E43F-4E1C-AE41-5EEC3609BC78}"/>
                  </a:ext>
                </a:extLst>
              </p:cNvPr>
              <p:cNvSpPr/>
              <p:nvPr/>
            </p:nvSpPr>
            <p:spPr>
              <a:xfrm>
                <a:off x="10935022" y="9257393"/>
                <a:ext cx="2109584" cy="6992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b="1" dirty="0">
                    <a:solidFill>
                      <a:srgbClr val="6B6B6B"/>
                    </a:solidFill>
                    <a:latin typeface="Arboria-Bold" panose="02000506020000020004" pitchFamily="2" charset="0"/>
                  </a:rPr>
                  <a:t>crashlytics</a:t>
                </a:r>
              </a:p>
            </p:txBody>
          </p:sp>
        </p:grp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AEB4191-1587-47D9-9E7F-068F5C4F6E5F}"/>
                </a:ext>
              </a:extLst>
            </p:cNvPr>
            <p:cNvPicPr/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36" b="16667"/>
            <a:stretch/>
          </p:blipFill>
          <p:spPr bwMode="auto">
            <a:xfrm>
              <a:off x="20984787" y="8196091"/>
              <a:ext cx="1581287" cy="15923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96D6BBB-9563-4E27-B16A-794AB55EE731}"/>
                </a:ext>
              </a:extLst>
            </p:cNvPr>
            <p:cNvSpPr/>
            <p:nvPr/>
          </p:nvSpPr>
          <p:spPr>
            <a:xfrm>
              <a:off x="20290092" y="9818811"/>
              <a:ext cx="2981053" cy="699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rgbClr val="6B6B6B"/>
                  </a:solidFill>
                  <a:latin typeface="Arboria-Bold" panose="02000506020000020004" pitchFamily="2" charset="0"/>
                </a:rPr>
                <a:t>IONIC MONITOR</a:t>
              </a:r>
            </a:p>
          </p:txBody>
        </p:sp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7C8DDC3F-F1EC-4CB5-A4A8-6BA4981C7064}"/>
              </a:ext>
            </a:extLst>
          </p:cNvPr>
          <p:cNvSpPr/>
          <p:nvPr/>
        </p:nvSpPr>
        <p:spPr>
          <a:xfrm>
            <a:off x="3991745" y="7795065"/>
            <a:ext cx="117924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TECNOLOGIA 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de Crashlytics</a:t>
            </a:r>
          </a:p>
        </p:txBody>
      </p:sp>
    </p:spTree>
    <p:extLst>
      <p:ext uri="{BB962C8B-B14F-4D97-AF65-F5344CB8AC3E}">
        <p14:creationId xmlns:p14="http://schemas.microsoft.com/office/powerpoint/2010/main" val="31495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891601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– TESTES EM PLATAFORMAS DE DEVICE FARM</a:t>
            </a:r>
          </a:p>
          <a:p>
            <a:pPr lvl="0">
              <a:lnSpc>
                <a:spcPct val="120000"/>
              </a:lnSpc>
              <a:defRPr/>
            </a:pPr>
            <a:r>
              <a:rPr lang="pt-BR" sz="2800" dirty="0">
                <a:solidFill>
                  <a:srgbClr val="737572"/>
                </a:solidFill>
                <a:cs typeface="Lato Light"/>
              </a:rPr>
              <a:t>TECNOLOGIAS – TESTES EM PLATAFORMAS DE DEVICE FARM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351E62A-3350-46C9-8825-44FF0B5480BD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17137192 w 24377650"/>
              <a:gd name="connsiteY0" fmla="*/ 8422848 h 13715999"/>
              <a:gd name="connsiteX1" fmla="*/ 17137192 w 24377650"/>
              <a:gd name="connsiteY1" fmla="*/ 12219710 h 13715999"/>
              <a:gd name="connsiteX2" fmla="*/ 23954728 w 24377650"/>
              <a:gd name="connsiteY2" fmla="*/ 12219710 h 13715999"/>
              <a:gd name="connsiteX3" fmla="*/ 23954728 w 24377650"/>
              <a:gd name="connsiteY3" fmla="*/ 8422848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17137192" y="8422848"/>
                </a:moveTo>
                <a:lnTo>
                  <a:pt x="17137192" y="12219710"/>
                </a:lnTo>
                <a:lnTo>
                  <a:pt x="23954728" y="12219710"/>
                </a:lnTo>
                <a:lnTo>
                  <a:pt x="23954728" y="842284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2E55686-9DA3-48BA-8F15-B5B4ACFA9BBB}"/>
              </a:ext>
            </a:extLst>
          </p:cNvPr>
          <p:cNvGrpSpPr/>
          <p:nvPr/>
        </p:nvGrpSpPr>
        <p:grpSpPr>
          <a:xfrm>
            <a:off x="9154038" y="326004"/>
            <a:ext cx="14834818" cy="7590811"/>
            <a:chOff x="9154038" y="326004"/>
            <a:chExt cx="14834818" cy="7590811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E26508A-6F62-46BC-97B4-1976C9F36FEA}"/>
                </a:ext>
              </a:extLst>
            </p:cNvPr>
            <p:cNvSpPr/>
            <p:nvPr/>
          </p:nvSpPr>
          <p:spPr>
            <a:xfrm>
              <a:off x="9154038" y="3264108"/>
              <a:ext cx="14834818" cy="465270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650" name="Picture 2" descr="Resultado de imagem para aws device farm">
              <a:extLst>
                <a:ext uri="{FF2B5EF4-FFF2-40B4-BE49-F238E27FC236}">
                  <a16:creationId xmlns:a16="http://schemas.microsoft.com/office/drawing/2014/main" id="{049CF4FF-0CE5-4EAA-9FA9-74EFAF0F9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8995" y="326004"/>
              <a:ext cx="12570284" cy="304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 descr="Resultado de imagem para aws device farm">
              <a:extLst>
                <a:ext uri="{FF2B5EF4-FFF2-40B4-BE49-F238E27FC236}">
                  <a16:creationId xmlns:a16="http://schemas.microsoft.com/office/drawing/2014/main" id="{D7D52DA1-2E34-472C-B4CF-3E8CA199D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844" y="4404282"/>
              <a:ext cx="4416411" cy="2643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 descr="Resultado de imagem para browserstack">
              <a:extLst>
                <a:ext uri="{FF2B5EF4-FFF2-40B4-BE49-F238E27FC236}">
                  <a16:creationId xmlns:a16="http://schemas.microsoft.com/office/drawing/2014/main" id="{9A0C0CE5-1745-4512-85D2-C692ECC45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1314" y="3888906"/>
              <a:ext cx="6708239" cy="162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C4C8A7A1-E71E-4F62-9D2E-F75208055DDA}"/>
                </a:ext>
              </a:extLst>
            </p:cNvPr>
            <p:cNvGrpSpPr/>
            <p:nvPr/>
          </p:nvGrpSpPr>
          <p:grpSpPr>
            <a:xfrm>
              <a:off x="11689942" y="4936502"/>
              <a:ext cx="5505450" cy="2752725"/>
              <a:chOff x="8182297" y="7572864"/>
              <a:chExt cx="5505450" cy="2752725"/>
            </a:xfrm>
          </p:grpSpPr>
          <p:pic>
            <p:nvPicPr>
              <p:cNvPr id="38" name="Picture 2" descr="Resultado de imagem para firebase crashlytics">
                <a:extLst>
                  <a:ext uri="{FF2B5EF4-FFF2-40B4-BE49-F238E27FC236}">
                    <a16:creationId xmlns:a16="http://schemas.microsoft.com/office/drawing/2014/main" id="{80411888-95B1-4670-9FF0-08E55D92E4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2297" y="7572864"/>
                <a:ext cx="5505450" cy="2752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29DB8CBC-B1D4-41B2-B3D5-CD82B35B5BC1}"/>
                  </a:ext>
                </a:extLst>
              </p:cNvPr>
              <p:cNvSpPr/>
              <p:nvPr/>
            </p:nvSpPr>
            <p:spPr>
              <a:xfrm>
                <a:off x="10847935" y="9257393"/>
                <a:ext cx="2109584" cy="6992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BR" sz="2800" b="1" dirty="0">
                    <a:solidFill>
                      <a:srgbClr val="6B6B6B"/>
                    </a:solidFill>
                    <a:latin typeface="Arboria-Bold" panose="02000506020000020004" pitchFamily="2" charset="0"/>
                  </a:rPr>
                  <a:t>test lab</a:t>
                </a:r>
              </a:p>
            </p:txBody>
          </p:sp>
        </p:grp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85C84581-8920-48F1-BFF5-3BF49F93738B}"/>
              </a:ext>
            </a:extLst>
          </p:cNvPr>
          <p:cNvSpPr/>
          <p:nvPr/>
        </p:nvSpPr>
        <p:spPr>
          <a:xfrm>
            <a:off x="8409106" y="8541613"/>
            <a:ext cx="9077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TESTES Em plataformas de device farm</a:t>
            </a:r>
          </a:p>
        </p:txBody>
      </p:sp>
    </p:spTree>
    <p:extLst>
      <p:ext uri="{BB962C8B-B14F-4D97-AF65-F5344CB8AC3E}">
        <p14:creationId xmlns:p14="http://schemas.microsoft.com/office/powerpoint/2010/main" val="43733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60458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</a:t>
            </a: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- TESTES EM STAGING</a:t>
            </a:r>
            <a:endParaRPr kumimoji="0" lang="en-US" sz="5400" b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TECNOLOGIAS - TESTES EM STAGING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351E62A-3350-46C9-8825-44FF0B5480BD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17137192 w 24377650"/>
              <a:gd name="connsiteY0" fmla="*/ 8422848 h 13715999"/>
              <a:gd name="connsiteX1" fmla="*/ 17137192 w 24377650"/>
              <a:gd name="connsiteY1" fmla="*/ 12219710 h 13715999"/>
              <a:gd name="connsiteX2" fmla="*/ 23954728 w 24377650"/>
              <a:gd name="connsiteY2" fmla="*/ 12219710 h 13715999"/>
              <a:gd name="connsiteX3" fmla="*/ 23954728 w 24377650"/>
              <a:gd name="connsiteY3" fmla="*/ 8422848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17137192" y="8422848"/>
                </a:moveTo>
                <a:lnTo>
                  <a:pt x="17137192" y="12219710"/>
                </a:lnTo>
                <a:lnTo>
                  <a:pt x="23954728" y="12219710"/>
                </a:lnTo>
                <a:lnTo>
                  <a:pt x="23954728" y="842284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5C84581-8920-48F1-BFF5-3BF49F93738B}"/>
              </a:ext>
            </a:extLst>
          </p:cNvPr>
          <p:cNvSpPr/>
          <p:nvPr/>
        </p:nvSpPr>
        <p:spPr>
          <a:xfrm>
            <a:off x="12476028" y="1846077"/>
            <a:ext cx="9077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TESTES EM STAGING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5101551-770C-48E9-AC2B-657A3E92FA86}"/>
              </a:ext>
            </a:extLst>
          </p:cNvPr>
          <p:cNvGrpSpPr/>
          <p:nvPr/>
        </p:nvGrpSpPr>
        <p:grpSpPr>
          <a:xfrm>
            <a:off x="9154038" y="3264108"/>
            <a:ext cx="14834818" cy="4652707"/>
            <a:chOff x="9154038" y="3264108"/>
            <a:chExt cx="14834818" cy="4652707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E26508A-6F62-46BC-97B4-1976C9F36FEA}"/>
                </a:ext>
              </a:extLst>
            </p:cNvPr>
            <p:cNvSpPr/>
            <p:nvPr/>
          </p:nvSpPr>
          <p:spPr>
            <a:xfrm>
              <a:off x="9154038" y="3264108"/>
              <a:ext cx="14834818" cy="465270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77B0AF25-55AD-471C-B243-F1A715D855ED}"/>
                </a:ext>
              </a:extLst>
            </p:cNvPr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4" t="11456" r="12741" b="8348"/>
            <a:stretch/>
          </p:blipFill>
          <p:spPr bwMode="auto">
            <a:xfrm>
              <a:off x="19000324" y="3957710"/>
              <a:ext cx="2927996" cy="329923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4554434-5B7E-4212-AB2D-54374AB9AC99}"/>
                </a:ext>
              </a:extLst>
            </p:cNvPr>
            <p:cNvGrpSpPr/>
            <p:nvPr/>
          </p:nvGrpSpPr>
          <p:grpSpPr>
            <a:xfrm>
              <a:off x="10037066" y="3746890"/>
              <a:ext cx="6801712" cy="4061884"/>
              <a:chOff x="10037066" y="3746890"/>
              <a:chExt cx="6801712" cy="4061884"/>
            </a:xfrm>
          </p:grpSpPr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4F038432-3284-497F-A96A-DB75D71F4DCD}"/>
                  </a:ext>
                </a:extLst>
              </p:cNvPr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75810" y="3746890"/>
                <a:ext cx="2924225" cy="2924225"/>
              </a:xfrm>
              <a:prstGeom prst="rect">
                <a:avLst/>
              </a:prstGeom>
            </p:spPr>
          </p:pic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F3CAC86B-1FF2-483A-87C4-C349F42DCC5E}"/>
                  </a:ext>
                </a:extLst>
              </p:cNvPr>
              <p:cNvSpPr/>
              <p:nvPr/>
            </p:nvSpPr>
            <p:spPr>
              <a:xfrm>
                <a:off x="10037066" y="6500838"/>
                <a:ext cx="6801712" cy="1307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4400" dirty="0">
                    <a:solidFill>
                      <a:srgbClr val="575857"/>
                    </a:solidFill>
                    <a:latin typeface="Arboria-Book" panose="02000506020000020004" pitchFamily="2" charset="0"/>
                  </a:rPr>
                  <a:t>TEST FLIGHT</a:t>
                </a:r>
                <a:endParaRPr lang="pt-BR" sz="1800" dirty="0">
                  <a:solidFill>
                    <a:srgbClr val="575857"/>
                  </a:solidFill>
                  <a:latin typeface="Arboria-Book" panose="02000506020000020004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1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139690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– DEPLOY NAS LOJAS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TECNPLOGIAS – DEPLOY NAS LOJAS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BE37A8E0-98DB-4EFE-AD5C-A07BABF9441F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9064455 w 24377650"/>
              <a:gd name="connsiteY0" fmla="*/ 8422848 h 13715999"/>
              <a:gd name="connsiteX1" fmla="*/ 9064455 w 24377650"/>
              <a:gd name="connsiteY1" fmla="*/ 12219710 h 13715999"/>
              <a:gd name="connsiteX2" fmla="*/ 15881989 w 24377650"/>
              <a:gd name="connsiteY2" fmla="*/ 12219710 h 13715999"/>
              <a:gd name="connsiteX3" fmla="*/ 15881989 w 24377650"/>
              <a:gd name="connsiteY3" fmla="*/ 8422848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9064455" y="8422848"/>
                </a:moveTo>
                <a:lnTo>
                  <a:pt x="9064455" y="12219710"/>
                </a:lnTo>
                <a:lnTo>
                  <a:pt x="15881989" y="12219710"/>
                </a:lnTo>
                <a:lnTo>
                  <a:pt x="15881989" y="842284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6036B6D-6FFA-4B5D-8293-CCCDE940ACC9}"/>
              </a:ext>
            </a:extLst>
          </p:cNvPr>
          <p:cNvGrpSpPr/>
          <p:nvPr/>
        </p:nvGrpSpPr>
        <p:grpSpPr>
          <a:xfrm>
            <a:off x="5205816" y="3584018"/>
            <a:ext cx="14861024" cy="4652707"/>
            <a:chOff x="5205816" y="3584018"/>
            <a:chExt cx="14861024" cy="4652707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0BF0307-B2A4-43CD-9311-3A6C42B65E9F}"/>
                </a:ext>
              </a:extLst>
            </p:cNvPr>
            <p:cNvSpPr/>
            <p:nvPr/>
          </p:nvSpPr>
          <p:spPr>
            <a:xfrm>
              <a:off x="5232022" y="3584018"/>
              <a:ext cx="14834818" cy="465270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CC554E2A-2FA8-4C29-9A70-B2923C866FA1}"/>
                </a:ext>
              </a:extLst>
            </p:cNvPr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4" t="11456" r="12741" b="8348"/>
            <a:stretch/>
          </p:blipFill>
          <p:spPr bwMode="auto">
            <a:xfrm>
              <a:off x="14893512" y="4322705"/>
              <a:ext cx="2927996" cy="329923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Picture 4" descr="Resultado de imagem para app store">
              <a:extLst>
                <a:ext uri="{FF2B5EF4-FFF2-40B4-BE49-F238E27FC236}">
                  <a16:creationId xmlns:a16="http://schemas.microsoft.com/office/drawing/2014/main" id="{7F7FAC0A-1CDF-4E30-B8E0-B8C64526D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816" y="4322424"/>
              <a:ext cx="7467177" cy="3027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tângulo 37">
            <a:extLst>
              <a:ext uri="{FF2B5EF4-FFF2-40B4-BE49-F238E27FC236}">
                <a16:creationId xmlns:a16="http://schemas.microsoft.com/office/drawing/2014/main" id="{AEAFE9C6-5F23-4B4D-B18A-A65BF3A578C3}"/>
              </a:ext>
            </a:extLst>
          </p:cNvPr>
          <p:cNvSpPr/>
          <p:nvPr/>
        </p:nvSpPr>
        <p:spPr>
          <a:xfrm>
            <a:off x="7877124" y="2305671"/>
            <a:ext cx="9077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DEPLOY NAS LOJAS</a:t>
            </a:r>
          </a:p>
        </p:txBody>
      </p:sp>
    </p:spTree>
    <p:extLst>
      <p:ext uri="{BB962C8B-B14F-4D97-AF65-F5344CB8AC3E}">
        <p14:creationId xmlns:p14="http://schemas.microsoft.com/office/powerpoint/2010/main" val="311510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011036" y="3468602"/>
            <a:ext cx="1846136" cy="1846136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925802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– </a:t>
            </a:r>
            <a:r>
              <a:rPr lang="pt-BR" sz="5400" dirty="0">
                <a:solidFill>
                  <a:srgbClr val="445469"/>
                </a:solidFill>
                <a:latin typeface="Lato Black"/>
                <a:cs typeface="Lato Black"/>
              </a:rPr>
              <a:t>ANÁLISE DE RESENHA E COMPORTAMENTOS</a:t>
            </a:r>
            <a:endParaRPr kumimoji="0" lang="en-US" sz="5400" b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pt-BR" sz="2800" dirty="0">
                <a:solidFill>
                  <a:srgbClr val="737572"/>
                </a:solidFill>
                <a:cs typeface="Lato Light"/>
              </a:rPr>
              <a:t>TECNOLOGIAS – ANÁLISE DE RESENHA E COMPORTAMENTOS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179907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3171301"/>
            <a:ext cx="2520000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09" y="3209996"/>
            <a:ext cx="2520000" cy="2520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9154038" y="5729996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632813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22" y="3171301"/>
            <a:ext cx="2520000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7119999" y="5729995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4380752" y="4496143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50" y="8814662"/>
            <a:ext cx="2520000" cy="2520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7135271" y="11334662"/>
            <a:ext cx="665810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0449050" y="6429226"/>
            <a:ext cx="0" cy="2385436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8" y="8814662"/>
            <a:ext cx="2520000" cy="252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208225" y="11334662"/>
            <a:ext cx="6340706" cy="10513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378578" y="6429227"/>
            <a:ext cx="0" cy="218830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309" y="89492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8976648" y="11335379"/>
            <a:ext cx="6397342" cy="6992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75857"/>
                </a:solidFill>
                <a:latin typeface="Arboria-Bold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4380752" y="10363200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5569261" y="10335491"/>
            <a:ext cx="4394303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25CF141-E635-465F-A96C-89FB23F31B78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custGeom>
            <a:avLst/>
            <a:gdLst>
              <a:gd name="connsiteX0" fmla="*/ 208225 w 24377650"/>
              <a:gd name="connsiteY0" fmla="*/ 8617527 h 13715999"/>
              <a:gd name="connsiteX1" fmla="*/ 208225 w 24377650"/>
              <a:gd name="connsiteY1" fmla="*/ 12414389 h 13715999"/>
              <a:gd name="connsiteX2" fmla="*/ 7025760 w 24377650"/>
              <a:gd name="connsiteY2" fmla="*/ 12414389 h 13715999"/>
              <a:gd name="connsiteX3" fmla="*/ 7025760 w 24377650"/>
              <a:gd name="connsiteY3" fmla="*/ 8617527 h 13715999"/>
              <a:gd name="connsiteX4" fmla="*/ 0 w 24377650"/>
              <a:gd name="connsiteY4" fmla="*/ 0 h 13715999"/>
              <a:gd name="connsiteX5" fmla="*/ 24377650 w 24377650"/>
              <a:gd name="connsiteY5" fmla="*/ 0 h 13715999"/>
              <a:gd name="connsiteX6" fmla="*/ 24377650 w 24377650"/>
              <a:gd name="connsiteY6" fmla="*/ 13715999 h 13715999"/>
              <a:gd name="connsiteX7" fmla="*/ 0 w 24377650"/>
              <a:gd name="connsiteY7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77650" h="13715999">
                <a:moveTo>
                  <a:pt x="208225" y="8617527"/>
                </a:moveTo>
                <a:lnTo>
                  <a:pt x="208225" y="12414389"/>
                </a:lnTo>
                <a:lnTo>
                  <a:pt x="7025760" y="12414389"/>
                </a:lnTo>
                <a:lnTo>
                  <a:pt x="7025760" y="8617527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79EBD29-B29F-4DEA-A708-2BCBE9342B26}"/>
              </a:ext>
            </a:extLst>
          </p:cNvPr>
          <p:cNvGrpSpPr/>
          <p:nvPr/>
        </p:nvGrpSpPr>
        <p:grpSpPr>
          <a:xfrm>
            <a:off x="208225" y="3611727"/>
            <a:ext cx="16927046" cy="4652707"/>
            <a:chOff x="208225" y="3611727"/>
            <a:chExt cx="16927046" cy="4652707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787D3DB-B0DF-49F4-AD90-C12705027873}"/>
                </a:ext>
              </a:extLst>
            </p:cNvPr>
            <p:cNvSpPr/>
            <p:nvPr/>
          </p:nvSpPr>
          <p:spPr>
            <a:xfrm>
              <a:off x="208225" y="3611727"/>
              <a:ext cx="16927046" cy="465270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rgbClr val="E6E6E6"/>
                </a:gs>
                <a:gs pos="83000">
                  <a:srgbClr val="E6E6E6"/>
                </a:gs>
                <a:gs pos="100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602" name="Picture 2" descr="Resultado de imagem para appbot">
              <a:extLst>
                <a:ext uri="{FF2B5EF4-FFF2-40B4-BE49-F238E27FC236}">
                  <a16:creationId xmlns:a16="http://schemas.microsoft.com/office/drawing/2014/main" id="{B799D0A4-122E-4740-AB58-4969E153A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0" y="4706211"/>
              <a:ext cx="6592202" cy="219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4" name="Picture 4" descr="Resultado de imagem para appfollow">
              <a:extLst>
                <a:ext uri="{FF2B5EF4-FFF2-40B4-BE49-F238E27FC236}">
                  <a16:creationId xmlns:a16="http://schemas.microsoft.com/office/drawing/2014/main" id="{2236A4A2-1C76-4DB1-BC5F-247BF2D1C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443" y="4745134"/>
              <a:ext cx="8372475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6699DC2F-5CEF-4BEC-A447-CCE1C8EBADD3}"/>
              </a:ext>
            </a:extLst>
          </p:cNvPr>
          <p:cNvSpPr/>
          <p:nvPr/>
        </p:nvSpPr>
        <p:spPr>
          <a:xfrm>
            <a:off x="744123" y="2345093"/>
            <a:ext cx="17425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olored Crayons" panose="02000500000000000000" pitchFamily="2" charset="0"/>
              </a:rPr>
              <a:t>Analise de resenha e comportamentos</a:t>
            </a:r>
          </a:p>
        </p:txBody>
      </p:sp>
    </p:spTree>
    <p:extLst>
      <p:ext uri="{BB962C8B-B14F-4D97-AF65-F5344CB8AC3E}">
        <p14:creationId xmlns:p14="http://schemas.microsoft.com/office/powerpoint/2010/main" val="347749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Agrupar 79">
            <a:extLst>
              <a:ext uri="{FF2B5EF4-FFF2-40B4-BE49-F238E27FC236}">
                <a16:creationId xmlns:a16="http://schemas.microsoft.com/office/drawing/2014/main" id="{26B09A8A-45C1-4FD1-B99D-C8A9FCEB12D6}"/>
              </a:ext>
            </a:extLst>
          </p:cNvPr>
          <p:cNvGrpSpPr/>
          <p:nvPr/>
        </p:nvGrpSpPr>
        <p:grpSpPr>
          <a:xfrm>
            <a:off x="12150270" y="6573868"/>
            <a:ext cx="756101" cy="756101"/>
            <a:chOff x="16426675" y="7256749"/>
            <a:chExt cx="756101" cy="756101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88CFAA8-FED9-42CB-BD3D-FF7F3F13A9ED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EB75393B-AF10-4ECC-AC92-37C183B8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11BDCEB-A1CE-42E5-875F-8D0D13C30713}"/>
              </a:ext>
            </a:extLst>
          </p:cNvPr>
          <p:cNvGrpSpPr/>
          <p:nvPr/>
        </p:nvGrpSpPr>
        <p:grpSpPr>
          <a:xfrm>
            <a:off x="12172271" y="6612507"/>
            <a:ext cx="756101" cy="756101"/>
            <a:chOff x="16426675" y="7256749"/>
            <a:chExt cx="756101" cy="756101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CD077AF-001A-463D-A145-60AE542D1B1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092764B4-287E-4724-80E1-1716A18F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87003DC3-57C5-4340-BEDE-362730050353}"/>
              </a:ext>
            </a:extLst>
          </p:cNvPr>
          <p:cNvGrpSpPr/>
          <p:nvPr/>
        </p:nvGrpSpPr>
        <p:grpSpPr>
          <a:xfrm>
            <a:off x="12128269" y="6612507"/>
            <a:ext cx="756101" cy="756101"/>
            <a:chOff x="16426675" y="7256749"/>
            <a:chExt cx="756101" cy="756101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2AF3A3BB-E2B6-412B-B600-828A805777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BC4061E-5AFB-4B33-BAB6-EBFFB66E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lang="en-US" sz="5400" i="1" dirty="0">
                <a:solidFill>
                  <a:srgbClr val="445469"/>
                </a:solidFill>
                <a:latin typeface="Lato Black"/>
                <a:cs typeface="Lato Black"/>
              </a:rPr>
              <a:t>TO BE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67" y="6442541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sp>
        <p:nvSpPr>
          <p:cNvPr id="83" name="Retângulo 82">
            <a:extLst>
              <a:ext uri="{FF2B5EF4-FFF2-40B4-BE49-F238E27FC236}">
                <a16:creationId xmlns:a16="http://schemas.microsoft.com/office/drawing/2014/main" id="{B6D70C50-3586-4253-BA5C-7C3838609FC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65F391D4-3E5D-495A-9638-CCD69A2E2B29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4A66C1EB-8DC7-4A9F-9A05-0D28BE00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Resultado de imagem para sonar code">
            <a:extLst>
              <a:ext uri="{FF2B5EF4-FFF2-40B4-BE49-F238E27FC236}">
                <a16:creationId xmlns:a16="http://schemas.microsoft.com/office/drawing/2014/main" id="{15B6867D-3FC8-43BD-954A-EA68B1C8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474 L -0.00286 -0.00474 L 0.07939 -0.00046 C 0.08492 -2.22222E-6 0.107 0.00278 0.11332 0.00382 C 0.11735 0.0044 0.12133 0.00556 0.12536 0.00591 C 0.13624 0.00695 0.14718 0.00741 0.15805 0.0081 C 0.16209 0.0088 0.16613 0.0103 0.17017 0.0103 C 0.17459 0.0103 0.17902 0.00868 0.18345 0.0081 C 0.1843 0.00799 0.18508 0.0081 0.18593 0.0081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DA59A03B-47A9-47C9-AC7A-EA39495AC1B9}"/>
              </a:ext>
            </a:extLst>
          </p:cNvPr>
          <p:cNvSpPr/>
          <p:nvPr/>
        </p:nvSpPr>
        <p:spPr>
          <a:xfrm>
            <a:off x="311653" y="2468147"/>
            <a:ext cx="9214865" cy="6362095"/>
          </a:xfrm>
          <a:prstGeom prst="ellipse">
            <a:avLst/>
          </a:prstGeom>
          <a:noFill/>
          <a:ln>
            <a:solidFill>
              <a:srgbClr val="5758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73575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TECNOLOGIAS - ALM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PÁGINA DE MARKETING DE APLICATIVOS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C245B9-E31A-4E86-ADCA-0852B2FD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1354977" y="7371076"/>
            <a:ext cx="1158142" cy="115814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145D9EC-4DA8-437F-A789-26F152EB8E2D}"/>
              </a:ext>
            </a:extLst>
          </p:cNvPr>
          <p:cNvSpPr/>
          <p:nvPr/>
        </p:nvSpPr>
        <p:spPr>
          <a:xfrm>
            <a:off x="8951584" y="8789723"/>
            <a:ext cx="4013262" cy="4386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Idealização e prototipação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E868B-1B89-4487-9115-AA7968EB22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776" y="7184570"/>
            <a:ext cx="1580879" cy="15808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0216A-1043-4A49-95D6-C56D01712E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542" y="7208845"/>
            <a:ext cx="1580879" cy="158087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B85D2D8-4B4F-4C69-9B80-3824D3B1E253}"/>
              </a:ext>
            </a:extLst>
          </p:cNvPr>
          <p:cNvSpPr/>
          <p:nvPr/>
        </p:nvSpPr>
        <p:spPr>
          <a:xfrm>
            <a:off x="14581350" y="8789723"/>
            <a:ext cx="4013262" cy="4386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Implementação das features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D468434-416A-4BA6-AB0B-EFE133340C33}"/>
              </a:ext>
            </a:extLst>
          </p:cNvPr>
          <p:cNvCxnSpPr/>
          <p:nvPr/>
        </p:nvCxnSpPr>
        <p:spPr>
          <a:xfrm>
            <a:off x="12808567" y="8015687"/>
            <a:ext cx="2756690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3F232F7-30B9-43DA-93D9-8C681972C2F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22" y="7184570"/>
            <a:ext cx="1580879" cy="1580879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8673312-169A-4445-B050-25165C1A4BFA}"/>
              </a:ext>
            </a:extLst>
          </p:cNvPr>
          <p:cNvSpPr/>
          <p:nvPr/>
        </p:nvSpPr>
        <p:spPr>
          <a:xfrm>
            <a:off x="19578658" y="8789723"/>
            <a:ext cx="4176846" cy="4386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Implementação de analytics e log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FB59B1-57CA-4E7C-9DEA-833F7676504A}"/>
              </a:ext>
            </a:extLst>
          </p:cNvPr>
          <p:cNvCxnSpPr/>
          <p:nvPr/>
        </p:nvCxnSpPr>
        <p:spPr>
          <a:xfrm>
            <a:off x="17860239" y="8015687"/>
            <a:ext cx="2756690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5A93FC7E-875A-4185-BF6C-1BAB53319E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42" y="10724836"/>
            <a:ext cx="1580879" cy="158087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15B3AA0-030D-4BD0-BA24-877544CD3B3C}"/>
              </a:ext>
            </a:extLst>
          </p:cNvPr>
          <p:cNvSpPr/>
          <p:nvPr/>
        </p:nvSpPr>
        <p:spPr>
          <a:xfrm>
            <a:off x="19588239" y="12305714"/>
            <a:ext cx="4176846" cy="4386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Distribuição e testes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3009167-73F2-47FA-94F6-9F7795C5A282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1667082" y="9228373"/>
            <a:ext cx="0" cy="1496462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A64B6D03-E842-4A7F-A9E1-E70F8F99DBB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776" y="10724836"/>
            <a:ext cx="1580879" cy="1580879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8C851B5-C0AB-4A1D-B3E7-E40193FCCB7D}"/>
              </a:ext>
            </a:extLst>
          </p:cNvPr>
          <p:cNvSpPr/>
          <p:nvPr/>
        </p:nvSpPr>
        <p:spPr>
          <a:xfrm>
            <a:off x="8969349" y="12305714"/>
            <a:ext cx="3977733" cy="6595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Análise de resenhas e comportamento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866D701-3CCE-44C1-B64F-2AFF674E78E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958215" y="9228374"/>
            <a:ext cx="0" cy="1372792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Resultado de imagem para deploy phonegap">
            <a:extLst>
              <a:ext uri="{FF2B5EF4-FFF2-40B4-BE49-F238E27FC236}">
                <a16:creationId xmlns:a16="http://schemas.microsoft.com/office/drawing/2014/main" id="{5CC8D772-04AF-4B79-9C17-BE240CEF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733" y="10809252"/>
            <a:ext cx="1529689" cy="15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E624956A-B526-4BEF-A677-D161C69253F9}"/>
              </a:ext>
            </a:extLst>
          </p:cNvPr>
          <p:cNvSpPr/>
          <p:nvPr/>
        </p:nvSpPr>
        <p:spPr>
          <a:xfrm>
            <a:off x="14470068" y="12306164"/>
            <a:ext cx="4013262" cy="4386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575857"/>
                </a:solidFill>
                <a:latin typeface="Arboria-Light" panose="02000506020000020004" pitchFamily="2" charset="0"/>
              </a:rPr>
              <a:t>Deploy dos aplicativos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3D6C3F-F999-4E58-82FE-9CA3E3D02697}"/>
              </a:ext>
            </a:extLst>
          </p:cNvPr>
          <p:cNvCxnSpPr/>
          <p:nvPr/>
        </p:nvCxnSpPr>
        <p:spPr>
          <a:xfrm flipH="1">
            <a:off x="17860239" y="11696284"/>
            <a:ext cx="2756690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50A19CC-D264-451A-ABF1-74636847364D}"/>
              </a:ext>
            </a:extLst>
          </p:cNvPr>
          <p:cNvCxnSpPr/>
          <p:nvPr/>
        </p:nvCxnSpPr>
        <p:spPr>
          <a:xfrm flipH="1">
            <a:off x="12332503" y="11678901"/>
            <a:ext cx="2756690" cy="0"/>
          </a:xfrm>
          <a:prstGeom prst="straightConnector1">
            <a:avLst/>
          </a:prstGeom>
          <a:ln w="127000">
            <a:solidFill>
              <a:srgbClr val="5758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2FBC3BC-337B-4C81-9742-F26254443A90}"/>
              </a:ext>
            </a:extLst>
          </p:cNvPr>
          <p:cNvGrpSpPr/>
          <p:nvPr/>
        </p:nvGrpSpPr>
        <p:grpSpPr>
          <a:xfrm>
            <a:off x="875160" y="3615587"/>
            <a:ext cx="7285310" cy="3930442"/>
            <a:chOff x="-371225" y="3977115"/>
            <a:chExt cx="10197672" cy="5501668"/>
          </a:xfrm>
        </p:grpSpPr>
        <p:pic>
          <p:nvPicPr>
            <p:cNvPr id="36866" name="Picture 2" descr="Resultado de imagem para fastlane">
              <a:extLst>
                <a:ext uri="{FF2B5EF4-FFF2-40B4-BE49-F238E27FC236}">
                  <a16:creationId xmlns:a16="http://schemas.microsoft.com/office/drawing/2014/main" id="{1EF13AEC-92C8-435A-9203-2C1AB99BF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753" y="3977115"/>
              <a:ext cx="7296561" cy="200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868" name="Picture 4" descr="Resultado de imagem para IONIC DEPLOY">
              <a:extLst>
                <a:ext uri="{FF2B5EF4-FFF2-40B4-BE49-F238E27FC236}">
                  <a16:creationId xmlns:a16="http://schemas.microsoft.com/office/drawing/2014/main" id="{846EB8EF-77DD-4107-A093-A59E64E7F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1225" y="6739882"/>
              <a:ext cx="6934713" cy="223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870" name="Picture 6" descr="Resultado de imagem para phonegap build">
              <a:extLst>
                <a:ext uri="{FF2B5EF4-FFF2-40B4-BE49-F238E27FC236}">
                  <a16:creationId xmlns:a16="http://schemas.microsoft.com/office/drawing/2014/main" id="{0635FC95-526F-444A-B89A-8B4D93D1B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27"/>
            <a:stretch/>
          </p:blipFill>
          <p:spPr bwMode="auto">
            <a:xfrm>
              <a:off x="7060180" y="6508228"/>
              <a:ext cx="2766267" cy="2970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72" name="Picture 8" descr="Resultado de imagem para seta giz">
            <a:extLst>
              <a:ext uri="{FF2B5EF4-FFF2-40B4-BE49-F238E27FC236}">
                <a16:creationId xmlns:a16="http://schemas.microsoft.com/office/drawing/2014/main" id="{895A9C16-0203-43AE-8731-F2ABBC0C9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6570214" y="8217760"/>
            <a:ext cx="3977484" cy="397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Resultado de imagem para seta giz">
            <a:extLst>
              <a:ext uri="{FF2B5EF4-FFF2-40B4-BE49-F238E27FC236}">
                <a16:creationId xmlns:a16="http://schemas.microsoft.com/office/drawing/2014/main" id="{63D791E8-5C4A-4897-9DD0-EB57DEC7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51396" flipV="1">
            <a:off x="10531353" y="3943497"/>
            <a:ext cx="3181078" cy="368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sultado de imagem para seta giz">
            <a:extLst>
              <a:ext uri="{FF2B5EF4-FFF2-40B4-BE49-F238E27FC236}">
                <a16:creationId xmlns:a16="http://schemas.microsoft.com/office/drawing/2014/main" id="{6DB70842-82C1-44D2-ABEE-2FDFB485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99859" flipV="1">
            <a:off x="12155220" y="2027626"/>
            <a:ext cx="4740543" cy="47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Resultado de imagem para seta giz">
            <a:extLst>
              <a:ext uri="{FF2B5EF4-FFF2-40B4-BE49-F238E27FC236}">
                <a16:creationId xmlns:a16="http://schemas.microsoft.com/office/drawing/2014/main" id="{7649AB75-AA26-49FF-829F-0746D07F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2714">
            <a:off x="4291248" y="9278212"/>
            <a:ext cx="3785951" cy="439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0" name="Picture 16" descr="Resultado de imagem para seta giz">
            <a:extLst>
              <a:ext uri="{FF2B5EF4-FFF2-40B4-BE49-F238E27FC236}">
                <a16:creationId xmlns:a16="http://schemas.microsoft.com/office/drawing/2014/main" id="{260E9700-EC5B-43E9-94F4-11B6AE9D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97357">
            <a:off x="188006" y="9077802"/>
            <a:ext cx="3772552" cy="18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D92F849A-FE57-4FD3-B35F-C527386553E9}"/>
              </a:ext>
            </a:extLst>
          </p:cNvPr>
          <p:cNvSpPr/>
          <p:nvPr/>
        </p:nvSpPr>
        <p:spPr>
          <a:xfrm rot="3662260">
            <a:off x="-435661" y="4104124"/>
            <a:ext cx="8007816" cy="6512067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45978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ESTRUTURA – TO-BE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ESTRUTURA TO-BE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6DA1F83-3FC9-4C8F-886C-6BF2E80651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08" y="4867913"/>
            <a:ext cx="1574204" cy="157420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36791D7-B522-4AC1-81BE-314FF77CCD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12" y="4867913"/>
            <a:ext cx="1574204" cy="15742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31E241-648A-4B85-8D56-EDA379D31E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19" y="4867913"/>
            <a:ext cx="1574204" cy="1574204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1A3F7428-A6F4-4E73-856D-6C0177C4510E}"/>
              </a:ext>
            </a:extLst>
          </p:cNvPr>
          <p:cNvSpPr/>
          <p:nvPr/>
        </p:nvSpPr>
        <p:spPr>
          <a:xfrm>
            <a:off x="746855" y="6354238"/>
            <a:ext cx="3977733" cy="83151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575857"/>
                </a:solidFill>
                <a:latin typeface="Arboria-Bold" panose="02000506020000020004" pitchFamily="2" charset="0"/>
              </a:rPr>
              <a:t>Time FRONTEND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F5E96F44-258F-436E-B5EE-60E97D54C0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28" y="4847445"/>
            <a:ext cx="1573200" cy="15732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91A4A66-1EF8-4414-82E4-976B99E55B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84" y="4847445"/>
            <a:ext cx="1573200" cy="1573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74C1BB-EC10-4540-A8F8-AB3ED2ABD9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96" y="4867913"/>
            <a:ext cx="1573200" cy="15732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6C800F0A-AA91-44D0-A622-1E4E5C2BA6D5}"/>
              </a:ext>
            </a:extLst>
          </p:cNvPr>
          <p:cNvSpPr/>
          <p:nvPr/>
        </p:nvSpPr>
        <p:spPr>
          <a:xfrm>
            <a:off x="19642264" y="2440954"/>
            <a:ext cx="3296948" cy="10748276"/>
          </a:xfrm>
          <a:prstGeom prst="rect">
            <a:avLst/>
          </a:prstGeom>
          <a:solidFill>
            <a:srgbClr val="DADADA"/>
          </a:solidFill>
          <a:ln>
            <a:solidFill>
              <a:srgbClr val="8888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2" descr="Resultado de imagem para sensedia logo">
            <a:extLst>
              <a:ext uri="{FF2B5EF4-FFF2-40B4-BE49-F238E27FC236}">
                <a16:creationId xmlns:a16="http://schemas.microsoft.com/office/drawing/2014/main" id="{4601662F-7062-40A1-8AD3-1227A665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987" y="6169769"/>
            <a:ext cx="2525501" cy="252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09E25AD-EB2E-4BB4-82E4-CE11EE4517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65" y="7971234"/>
            <a:ext cx="1513411" cy="15134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E72FA29-45F5-4675-AA9E-9F907AB00B9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48" y="8077245"/>
            <a:ext cx="1512000" cy="1512000"/>
          </a:xfrm>
          <a:prstGeom prst="rect">
            <a:avLst/>
          </a:prstGeom>
        </p:spPr>
      </p:pic>
      <p:sp>
        <p:nvSpPr>
          <p:cNvPr id="94" name="Retângulo 93">
            <a:extLst>
              <a:ext uri="{FF2B5EF4-FFF2-40B4-BE49-F238E27FC236}">
                <a16:creationId xmlns:a16="http://schemas.microsoft.com/office/drawing/2014/main" id="{E93DCD28-0063-4F66-9D39-6369533CD390}"/>
              </a:ext>
            </a:extLst>
          </p:cNvPr>
          <p:cNvSpPr/>
          <p:nvPr/>
        </p:nvSpPr>
        <p:spPr>
          <a:xfrm>
            <a:off x="2098302" y="9418239"/>
            <a:ext cx="3977733" cy="83151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575857"/>
                </a:solidFill>
                <a:latin typeface="Arboria-Bold" panose="02000506020000020004" pitchFamily="2" charset="0"/>
              </a:rPr>
              <a:t>Especialistas Mobile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144073F-C6AB-4BCB-88DD-B2C45E436AF5}"/>
              </a:ext>
            </a:extLst>
          </p:cNvPr>
          <p:cNvGrpSpPr/>
          <p:nvPr/>
        </p:nvGrpSpPr>
        <p:grpSpPr>
          <a:xfrm>
            <a:off x="10812516" y="6735783"/>
            <a:ext cx="3225987" cy="2539902"/>
            <a:chOff x="62241" y="10043960"/>
            <a:chExt cx="3977733" cy="3131771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261BEED3-62B9-4F32-BFFE-CFBD175E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80" y="10043960"/>
              <a:ext cx="2300257" cy="2300257"/>
            </a:xfrm>
            <a:prstGeom prst="rect">
              <a:avLst/>
            </a:prstGeom>
          </p:spPr>
        </p:pic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1D96772C-DCB3-4A93-9B97-279F72061BA1}"/>
                </a:ext>
              </a:extLst>
            </p:cNvPr>
            <p:cNvSpPr/>
            <p:nvPr/>
          </p:nvSpPr>
          <p:spPr>
            <a:xfrm>
              <a:off x="62241" y="12344217"/>
              <a:ext cx="3977733" cy="83151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APP HÍBRIDO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124E51E-9BC7-477D-91CB-FC948D354D7F}"/>
              </a:ext>
            </a:extLst>
          </p:cNvPr>
          <p:cNvGrpSpPr/>
          <p:nvPr/>
        </p:nvGrpSpPr>
        <p:grpSpPr>
          <a:xfrm>
            <a:off x="10448506" y="2623489"/>
            <a:ext cx="3977733" cy="3203074"/>
            <a:chOff x="4062199" y="9354326"/>
            <a:chExt cx="3977733" cy="3203074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60EEEB7-96BB-4F83-A92E-3BFB72D5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08" y="9354326"/>
              <a:ext cx="2669036" cy="2669036"/>
            </a:xfrm>
            <a:prstGeom prst="rect">
              <a:avLst/>
            </a:prstGeom>
          </p:spPr>
        </p:pic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5326D158-7CE0-4E62-9BD4-1030583CBDB1}"/>
                </a:ext>
              </a:extLst>
            </p:cNvPr>
            <p:cNvSpPr/>
            <p:nvPr/>
          </p:nvSpPr>
          <p:spPr>
            <a:xfrm>
              <a:off x="4062199" y="11725886"/>
              <a:ext cx="3977733" cy="83151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PORTAL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A50F8E0-3342-417F-BB30-C09B47C0015C}"/>
              </a:ext>
            </a:extLst>
          </p:cNvPr>
          <p:cNvGrpSpPr/>
          <p:nvPr/>
        </p:nvGrpSpPr>
        <p:grpSpPr>
          <a:xfrm>
            <a:off x="9711898" y="10229781"/>
            <a:ext cx="5168221" cy="3041746"/>
            <a:chOff x="701180" y="6580747"/>
            <a:chExt cx="5168221" cy="3041746"/>
          </a:xfrm>
        </p:grpSpPr>
        <p:pic>
          <p:nvPicPr>
            <p:cNvPr id="41990" name="Picture 6" descr="Resultado de imagem para pwa">
              <a:extLst>
                <a:ext uri="{FF2B5EF4-FFF2-40B4-BE49-F238E27FC236}">
                  <a16:creationId xmlns:a16="http://schemas.microsoft.com/office/drawing/2014/main" id="{4F0ABCE7-0CA6-442F-AF28-772C7E280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80" y="6580747"/>
              <a:ext cx="5168221" cy="261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48C2BF14-B78B-4433-8669-38F67DF401B4}"/>
                </a:ext>
              </a:extLst>
            </p:cNvPr>
            <p:cNvSpPr/>
            <p:nvPr/>
          </p:nvSpPr>
          <p:spPr>
            <a:xfrm>
              <a:off x="1425155" y="8790979"/>
              <a:ext cx="3977733" cy="83151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575857"/>
                  </a:solidFill>
                  <a:latin typeface="Arboria-Bold" panose="02000506020000020004" pitchFamily="2" charset="0"/>
                </a:rPr>
                <a:t>PWA</a:t>
              </a:r>
            </a:p>
          </p:txBody>
        </p:sp>
      </p:grpSp>
      <p:pic>
        <p:nvPicPr>
          <p:cNvPr id="41992" name="Picture 8" descr="Resultado de imagem para ARROW CHALK">
            <a:extLst>
              <a:ext uri="{FF2B5EF4-FFF2-40B4-BE49-F238E27FC236}">
                <a16:creationId xmlns:a16="http://schemas.microsoft.com/office/drawing/2014/main" id="{7AE1C91A-8342-42BD-BE59-1021FF51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11047">
            <a:off x="7827735" y="3850013"/>
            <a:ext cx="1424705" cy="176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8" name="Picture 14" descr="Resultado de imagem para ARROW CHALK">
            <a:extLst>
              <a:ext uri="{FF2B5EF4-FFF2-40B4-BE49-F238E27FC236}">
                <a16:creationId xmlns:a16="http://schemas.microsoft.com/office/drawing/2014/main" id="{B371374E-9002-4F5B-962A-F1F590D9D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14925830" y="5881716"/>
            <a:ext cx="4212248" cy="42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07088123-8D30-4E52-91D6-18A328ED4211}"/>
              </a:ext>
            </a:extLst>
          </p:cNvPr>
          <p:cNvSpPr txBox="1"/>
          <p:nvPr/>
        </p:nvSpPr>
        <p:spPr>
          <a:xfrm rot="885548">
            <a:off x="15347756" y="7823313"/>
            <a:ext cx="2786264" cy="666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accent6">
                    <a:lumMod val="50000"/>
                  </a:schemeClr>
                </a:solidFill>
                <a:latin typeface="Colored Crayons" panose="02000500000000000000" pitchFamily="2" charset="0"/>
              </a:rPr>
              <a:t>Aciona</a:t>
            </a:r>
          </a:p>
        </p:txBody>
      </p:sp>
      <p:pic>
        <p:nvPicPr>
          <p:cNvPr id="42000" name="Picture 16" descr="Imagem relacionada">
            <a:extLst>
              <a:ext uri="{FF2B5EF4-FFF2-40B4-BE49-F238E27FC236}">
                <a16:creationId xmlns:a16="http://schemas.microsoft.com/office/drawing/2014/main" id="{5FF82272-B5C1-41D2-9137-A7F25CC7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15712732" y="3053624"/>
            <a:ext cx="2679685" cy="26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31293DB2-950E-4F62-B5DB-DF6C1BC46DDB}"/>
              </a:ext>
            </a:extLst>
          </p:cNvPr>
          <p:cNvSpPr txBox="1"/>
          <p:nvPr/>
        </p:nvSpPr>
        <p:spPr>
          <a:xfrm>
            <a:off x="16288893" y="3963416"/>
            <a:ext cx="152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olored Crayons" panose="02000500000000000000" pitchFamily="2" charset="0"/>
              </a:rPr>
              <a:t>Aciona</a:t>
            </a:r>
          </a:p>
        </p:txBody>
      </p:sp>
      <p:pic>
        <p:nvPicPr>
          <p:cNvPr id="50" name="Picture 8" descr="Resultado de imagem para ARROW CHALK">
            <a:extLst>
              <a:ext uri="{FF2B5EF4-FFF2-40B4-BE49-F238E27FC236}">
                <a16:creationId xmlns:a16="http://schemas.microsoft.com/office/drawing/2014/main" id="{D1A04C67-AF48-4F39-B187-067176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7638">
            <a:off x="7845852" y="6894873"/>
            <a:ext cx="1424705" cy="176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Resultado de imagem para ARROW CHALK">
            <a:extLst>
              <a:ext uri="{FF2B5EF4-FFF2-40B4-BE49-F238E27FC236}">
                <a16:creationId xmlns:a16="http://schemas.microsoft.com/office/drawing/2014/main" id="{F05F8C81-38BA-4719-9AA6-E0C53BFAD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8970">
            <a:off x="7508570" y="10553806"/>
            <a:ext cx="1424705" cy="176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6" descr="Imagem relacionada">
            <a:extLst>
              <a:ext uri="{FF2B5EF4-FFF2-40B4-BE49-F238E27FC236}">
                <a16:creationId xmlns:a16="http://schemas.microsoft.com/office/drawing/2014/main" id="{E670ED58-4AE7-4BAA-8C9B-2740ED55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15779380" y="10317642"/>
            <a:ext cx="2679685" cy="26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A3FE3058-332F-44CB-8A46-64540B7D9D3C}"/>
              </a:ext>
            </a:extLst>
          </p:cNvPr>
          <p:cNvSpPr txBox="1"/>
          <p:nvPr/>
        </p:nvSpPr>
        <p:spPr>
          <a:xfrm>
            <a:off x="16355541" y="11227434"/>
            <a:ext cx="152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olored Crayons" panose="02000500000000000000" pitchFamily="2" charset="0"/>
              </a:rPr>
              <a:t>Aciona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D520968A-A249-4A0A-AB73-3BD55146E668}"/>
              </a:ext>
            </a:extLst>
          </p:cNvPr>
          <p:cNvSpPr/>
          <p:nvPr/>
        </p:nvSpPr>
        <p:spPr>
          <a:xfrm>
            <a:off x="1015577" y="3341085"/>
            <a:ext cx="3977733" cy="9539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latin typeface="Arboria-Bold" panose="02000506020000020004" pitchFamily="2" charset="0"/>
              </a:rPr>
              <a:t>Squad</a:t>
            </a:r>
          </a:p>
        </p:txBody>
      </p:sp>
    </p:spTree>
    <p:extLst>
      <p:ext uri="{BB962C8B-B14F-4D97-AF65-F5344CB8AC3E}">
        <p14:creationId xmlns:p14="http://schemas.microsoft.com/office/powerpoint/2010/main" val="55861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FQSK882ALP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/>
      </p:pic>
      <p:sp>
        <p:nvSpPr>
          <p:cNvPr id="89" name="Rectangle 88"/>
          <p:cNvSpPr>
            <a:spLocks noChangeAspect="1"/>
          </p:cNvSpPr>
          <p:nvPr/>
        </p:nvSpPr>
        <p:spPr>
          <a:xfrm>
            <a:off x="0" y="1"/>
            <a:ext cx="24399930" cy="13716000"/>
          </a:xfrm>
          <a:prstGeom prst="rect">
            <a:avLst/>
          </a:prstGeom>
          <a:solidFill>
            <a:srgbClr val="2C3744">
              <a:alpha val="8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alibri Light"/>
            </a:endParaRPr>
          </a:p>
        </p:txBody>
      </p:sp>
      <p:pic>
        <p:nvPicPr>
          <p:cNvPr id="34" name="Picture 9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3069" y="4388077"/>
            <a:ext cx="15308071" cy="49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1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12140188" y="6587460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0C42AC58-9E7C-4D28-A914-26A1C543A259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E5D7AEBD-393D-464B-8A9D-E657769EACDE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D07CA172-7A71-4C0E-B3D2-32A7C31B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708E35FA-137E-4302-9007-76A2B5EB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3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4400" dirty="0"/>
              <a:t>INTERNET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C3047A-93E1-4B61-B5B7-3C719DB2F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4" y="5373437"/>
            <a:ext cx="5202371" cy="52023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31278AA4-C3B7-4E8D-A9B9-D9FBFF24B210}"/>
              </a:ext>
            </a:extLst>
          </p:cNvPr>
          <p:cNvSpPr/>
          <p:nvPr/>
        </p:nvSpPr>
        <p:spPr>
          <a:xfrm>
            <a:off x="7791323" y="9777046"/>
            <a:ext cx="15807233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4A636EE-F09A-4273-830F-5B9C8FDF8D36}"/>
              </a:ext>
            </a:extLst>
          </p:cNvPr>
          <p:cNvSpPr/>
          <p:nvPr/>
        </p:nvSpPr>
        <p:spPr>
          <a:xfrm>
            <a:off x="7791323" y="6506308"/>
            <a:ext cx="15807233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22" y="3316037"/>
            <a:ext cx="15807233" cy="2919046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DC51FCA-0445-41C5-8621-E61E7EF448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76" y="3722862"/>
            <a:ext cx="2105396" cy="210539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9857716-FB24-4468-A4D6-0DA3C965EA9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76" y="6912831"/>
            <a:ext cx="2106000" cy="2106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8C3AA4C-60C9-40CC-9B6F-675CB53F0D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76" y="10183569"/>
            <a:ext cx="2106000" cy="21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4743159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4743159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015" y="1872110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8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8420290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8391441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407784" y="5343124"/>
            <a:ext cx="2365728" cy="254848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720834-12E2-4691-B531-E30DFE77513F}"/>
              </a:ext>
            </a:extLst>
          </p:cNvPr>
          <p:cNvGrpSpPr/>
          <p:nvPr/>
        </p:nvGrpSpPr>
        <p:grpSpPr>
          <a:xfrm>
            <a:off x="21407784" y="8167322"/>
            <a:ext cx="2365728" cy="2548488"/>
            <a:chOff x="20597419" y="2831689"/>
            <a:chExt cx="2365728" cy="254848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24B182DD-697E-42B4-89A1-78D61B41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D8DEB7D-668F-4D0C-907F-E25B7659142A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7DB0AD5-BCAC-4B1E-AD2C-8F80E818694C}"/>
              </a:ext>
            </a:extLst>
          </p:cNvPr>
          <p:cNvGrpSpPr/>
          <p:nvPr/>
        </p:nvGrpSpPr>
        <p:grpSpPr>
          <a:xfrm>
            <a:off x="21407784" y="10986781"/>
            <a:ext cx="2365728" cy="2548488"/>
            <a:chOff x="20597419" y="2831689"/>
            <a:chExt cx="2365728" cy="2548488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D554E3D9-20F8-423E-9C1F-602E876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354CF6B-E9A5-4C4B-B665-46431EF2C0B0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4829044"/>
            <a:ext cx="1242551" cy="124255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DBBD80B-3B8A-4A0D-A1D9-F2826F048F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7769614"/>
            <a:ext cx="1242551" cy="124255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F61ADF0-CDD7-4CC6-BBD7-E241E36708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17" y="10517156"/>
            <a:ext cx="1242551" cy="124255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BE31CFE-2F65-4EE2-95B8-15D0F282C1F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94" y="5545462"/>
            <a:ext cx="1861399" cy="1861399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B9D1D954-B48A-404F-B48E-132156B65B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45" y="11239600"/>
            <a:ext cx="1861399" cy="186139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A7B8BC0-BF76-4864-B530-A9DAA81AC4F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6" y="8200394"/>
            <a:ext cx="1861399" cy="186139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901" y="1768881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8D996F9-FBC1-4CCA-BC31-71A09BF06B2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82" y="11341694"/>
            <a:ext cx="1445292" cy="1445292"/>
          </a:xfrm>
          <a:prstGeom prst="rect">
            <a:avLst/>
          </a:prstGeom>
        </p:spPr>
      </p:pic>
      <p:pic>
        <p:nvPicPr>
          <p:cNvPr id="134" name="Picture 4" descr="Resultado de imagem para aws">
            <a:extLst>
              <a:ext uri="{FF2B5EF4-FFF2-40B4-BE49-F238E27FC236}">
                <a16:creationId xmlns:a16="http://schemas.microsoft.com/office/drawing/2014/main" id="{3C8EB84D-6DD6-46AE-BEB8-A237106C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77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66E04138-4EFE-492B-BDFC-62131A04CE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181" y="11341694"/>
            <a:ext cx="1445292" cy="1445292"/>
          </a:xfrm>
          <a:prstGeom prst="rect">
            <a:avLst/>
          </a:prstGeom>
        </p:spPr>
      </p:pic>
      <p:pic>
        <p:nvPicPr>
          <p:cNvPr id="136" name="Picture 4" descr="Resultado de imagem para aws">
            <a:extLst>
              <a:ext uri="{FF2B5EF4-FFF2-40B4-BE49-F238E27FC236}">
                <a16:creationId xmlns:a16="http://schemas.microsoft.com/office/drawing/2014/main" id="{85B8AE9B-6543-4C5A-B732-2B6587D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76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AF1E2280-FA94-4430-B1AF-543A5E543B0F}"/>
              </a:ext>
            </a:extLst>
          </p:cNvPr>
          <p:cNvSpPr/>
          <p:nvPr/>
        </p:nvSpPr>
        <p:spPr>
          <a:xfrm>
            <a:off x="15397269" y="6094968"/>
            <a:ext cx="3262981" cy="3888523"/>
          </a:xfrm>
          <a:prstGeom prst="rect">
            <a:avLst/>
          </a:prstGeom>
          <a:solidFill>
            <a:srgbClr val="00B0F0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2A0ACA14-517B-4C61-AF2C-E39B115A385A}"/>
              </a:ext>
            </a:extLst>
          </p:cNvPr>
          <p:cNvSpPr/>
          <p:nvPr/>
        </p:nvSpPr>
        <p:spPr>
          <a:xfrm>
            <a:off x="15399940" y="3649114"/>
            <a:ext cx="3262981" cy="2097176"/>
          </a:xfrm>
          <a:prstGeom prst="rect">
            <a:avLst/>
          </a:prstGeom>
          <a:solidFill>
            <a:srgbClr val="F9690E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Picture 20" descr="Resultado de imagem para kafka">
            <a:extLst>
              <a:ext uri="{FF2B5EF4-FFF2-40B4-BE49-F238E27FC236}">
                <a16:creationId xmlns:a16="http://schemas.microsoft.com/office/drawing/2014/main" id="{A4CBBE10-4190-4A99-9FCD-DE77C7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36" y="6812701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6" descr="Resultado de imagem para logstash">
            <a:extLst>
              <a:ext uri="{FF2B5EF4-FFF2-40B4-BE49-F238E27FC236}">
                <a16:creationId xmlns:a16="http://schemas.microsoft.com/office/drawing/2014/main" id="{066D2DBD-BE7A-484E-B8DA-EEFAD12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83" y="4277004"/>
            <a:ext cx="2453046" cy="8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8420290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8391441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852688" y="2783668"/>
            <a:ext cx="1835685" cy="197749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2384768"/>
            <a:ext cx="964157" cy="964157"/>
          </a:xfrm>
          <a:prstGeom prst="rect">
            <a:avLst/>
          </a:prstGeom>
        </p:spPr>
      </p:pic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901" y="1768881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8D996F9-FBC1-4CCA-BC31-71A09BF06B2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82" y="11341694"/>
            <a:ext cx="1445292" cy="1445292"/>
          </a:xfrm>
          <a:prstGeom prst="rect">
            <a:avLst/>
          </a:prstGeom>
        </p:spPr>
      </p:pic>
      <p:pic>
        <p:nvPicPr>
          <p:cNvPr id="134" name="Picture 4" descr="Resultado de imagem para aws">
            <a:extLst>
              <a:ext uri="{FF2B5EF4-FFF2-40B4-BE49-F238E27FC236}">
                <a16:creationId xmlns:a16="http://schemas.microsoft.com/office/drawing/2014/main" id="{3C8EB84D-6DD6-46AE-BEB8-A237106C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77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66E04138-4EFE-492B-BDFC-62131A04CE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181" y="11341694"/>
            <a:ext cx="1445292" cy="1445292"/>
          </a:xfrm>
          <a:prstGeom prst="rect">
            <a:avLst/>
          </a:prstGeom>
        </p:spPr>
      </p:pic>
      <p:pic>
        <p:nvPicPr>
          <p:cNvPr id="136" name="Picture 4" descr="Resultado de imagem para aws">
            <a:extLst>
              <a:ext uri="{FF2B5EF4-FFF2-40B4-BE49-F238E27FC236}">
                <a16:creationId xmlns:a16="http://schemas.microsoft.com/office/drawing/2014/main" id="{85B8AE9B-6543-4C5A-B732-2B6587D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76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AF1E2280-FA94-4430-B1AF-543A5E543B0F}"/>
              </a:ext>
            </a:extLst>
          </p:cNvPr>
          <p:cNvSpPr/>
          <p:nvPr/>
        </p:nvSpPr>
        <p:spPr>
          <a:xfrm>
            <a:off x="15397269" y="6094968"/>
            <a:ext cx="3262981" cy="3888523"/>
          </a:xfrm>
          <a:prstGeom prst="rect">
            <a:avLst/>
          </a:prstGeom>
          <a:solidFill>
            <a:srgbClr val="00B0F0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2A0ACA14-517B-4C61-AF2C-E39B115A385A}"/>
              </a:ext>
            </a:extLst>
          </p:cNvPr>
          <p:cNvSpPr/>
          <p:nvPr/>
        </p:nvSpPr>
        <p:spPr>
          <a:xfrm>
            <a:off x="15399940" y="3649114"/>
            <a:ext cx="3262981" cy="2097176"/>
          </a:xfrm>
          <a:prstGeom prst="rect">
            <a:avLst/>
          </a:prstGeom>
          <a:solidFill>
            <a:srgbClr val="F9690E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Picture 20" descr="Resultado de imagem para kafka">
            <a:extLst>
              <a:ext uri="{FF2B5EF4-FFF2-40B4-BE49-F238E27FC236}">
                <a16:creationId xmlns:a16="http://schemas.microsoft.com/office/drawing/2014/main" id="{A4CBBE10-4190-4A99-9FCD-DE77C7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36" y="6812701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6" descr="Resultado de imagem para logstash">
            <a:extLst>
              <a:ext uri="{FF2B5EF4-FFF2-40B4-BE49-F238E27FC236}">
                <a16:creationId xmlns:a16="http://schemas.microsoft.com/office/drawing/2014/main" id="{066D2DBD-BE7A-484E-B8DA-EEFAD12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83" y="4277004"/>
            <a:ext cx="2453046" cy="8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666B92C1-0F7A-4D78-824B-831AF4192BB4}"/>
              </a:ext>
            </a:extLst>
          </p:cNvPr>
          <p:cNvGrpSpPr/>
          <p:nvPr/>
        </p:nvGrpSpPr>
        <p:grpSpPr>
          <a:xfrm>
            <a:off x="21852688" y="5155907"/>
            <a:ext cx="1835685" cy="1977498"/>
            <a:chOff x="20597419" y="2831689"/>
            <a:chExt cx="2365728" cy="2548488"/>
          </a:xfrm>
        </p:grpSpPr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9388528D-087F-44AB-BA42-7BF72E0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378D505B-F583-45F2-AE0F-D19570E0DA64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158" name="Imagem 157">
            <a:extLst>
              <a:ext uri="{FF2B5EF4-FFF2-40B4-BE49-F238E27FC236}">
                <a16:creationId xmlns:a16="http://schemas.microsoft.com/office/drawing/2014/main" id="{E1F53CF1-DC94-48C3-B2A3-7F725A46B8E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4757007"/>
            <a:ext cx="964157" cy="964157"/>
          </a:xfrm>
          <a:prstGeom prst="rect">
            <a:avLst/>
          </a:prstGeom>
        </p:spPr>
      </p:pic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7BEB943-5329-418E-9930-2A9D8578F34E}"/>
              </a:ext>
            </a:extLst>
          </p:cNvPr>
          <p:cNvGrpSpPr/>
          <p:nvPr/>
        </p:nvGrpSpPr>
        <p:grpSpPr>
          <a:xfrm>
            <a:off x="21852688" y="7636999"/>
            <a:ext cx="1835685" cy="1977498"/>
            <a:chOff x="20597419" y="2831689"/>
            <a:chExt cx="2365728" cy="2548488"/>
          </a:xfrm>
        </p:grpSpPr>
        <p:pic>
          <p:nvPicPr>
            <p:cNvPr id="164" name="Imagem 163">
              <a:extLst>
                <a:ext uri="{FF2B5EF4-FFF2-40B4-BE49-F238E27FC236}">
                  <a16:creationId xmlns:a16="http://schemas.microsoft.com/office/drawing/2014/main" id="{F70AC19E-1C12-4C60-916B-8D463AB9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5ACE5A45-A9D8-4DBA-BB70-4673E4E487C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#5</a:t>
              </a:r>
            </a:p>
          </p:txBody>
        </p:sp>
      </p:grpSp>
      <p:pic>
        <p:nvPicPr>
          <p:cNvPr id="163" name="Imagem 162">
            <a:extLst>
              <a:ext uri="{FF2B5EF4-FFF2-40B4-BE49-F238E27FC236}">
                <a16:creationId xmlns:a16="http://schemas.microsoft.com/office/drawing/2014/main" id="{9827BB51-4696-4CA8-A220-B563E601EDA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7238099"/>
            <a:ext cx="964157" cy="964157"/>
          </a:xfrm>
          <a:prstGeom prst="rect">
            <a:avLst/>
          </a:prstGeom>
        </p:spPr>
      </p:pic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627DE3-A8DD-4ECF-B944-2121BE24DD1C}"/>
              </a:ext>
            </a:extLst>
          </p:cNvPr>
          <p:cNvGrpSpPr/>
          <p:nvPr/>
        </p:nvGrpSpPr>
        <p:grpSpPr>
          <a:xfrm>
            <a:off x="21852688" y="10009238"/>
            <a:ext cx="1835685" cy="1977498"/>
            <a:chOff x="20597419" y="2831689"/>
            <a:chExt cx="2365728" cy="2548488"/>
          </a:xfrm>
        </p:grpSpPr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D95234-25C1-468D-A883-91CBCE90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588DADDF-C0CD-4B4B-879F-2F72FE922F67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#7</a:t>
              </a:r>
            </a:p>
          </p:txBody>
        </p:sp>
      </p:grpSp>
      <p:pic>
        <p:nvPicPr>
          <p:cNvPr id="168" name="Imagem 167">
            <a:extLst>
              <a:ext uri="{FF2B5EF4-FFF2-40B4-BE49-F238E27FC236}">
                <a16:creationId xmlns:a16="http://schemas.microsoft.com/office/drawing/2014/main" id="{1705D175-46A2-404F-B75A-A981B0BEFA9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9610338"/>
            <a:ext cx="964157" cy="964157"/>
          </a:xfrm>
          <a:prstGeom prst="rect">
            <a:avLst/>
          </a:prstGeom>
        </p:spPr>
      </p:pic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C52B5865-BF08-4355-8EBE-F75EA0C780FD}"/>
              </a:ext>
            </a:extLst>
          </p:cNvPr>
          <p:cNvGrpSpPr/>
          <p:nvPr/>
        </p:nvGrpSpPr>
        <p:grpSpPr>
          <a:xfrm>
            <a:off x="19784700" y="5155907"/>
            <a:ext cx="1835685" cy="1977498"/>
            <a:chOff x="20597419" y="2831689"/>
            <a:chExt cx="2365728" cy="2548488"/>
          </a:xfrm>
        </p:grpSpPr>
        <p:pic>
          <p:nvPicPr>
            <p:cNvPr id="179" name="Imagem 178">
              <a:extLst>
                <a:ext uri="{FF2B5EF4-FFF2-40B4-BE49-F238E27FC236}">
                  <a16:creationId xmlns:a16="http://schemas.microsoft.com/office/drawing/2014/main" id="{3D5F60DF-0B85-4E19-B6AF-EDA4433E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0" name="Retângulo 179">
              <a:extLst>
                <a:ext uri="{FF2B5EF4-FFF2-40B4-BE49-F238E27FC236}">
                  <a16:creationId xmlns:a16="http://schemas.microsoft.com/office/drawing/2014/main" id="{8C788D59-0806-4C03-B1A0-9A44182F326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pic>
        <p:nvPicPr>
          <p:cNvPr id="178" name="Imagem 177">
            <a:extLst>
              <a:ext uri="{FF2B5EF4-FFF2-40B4-BE49-F238E27FC236}">
                <a16:creationId xmlns:a16="http://schemas.microsoft.com/office/drawing/2014/main" id="{825B71A7-551F-44DA-8827-DDCF0643DDB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4757007"/>
            <a:ext cx="964157" cy="964157"/>
          </a:xfrm>
          <a:prstGeom prst="rect">
            <a:avLst/>
          </a:prstGeom>
        </p:spPr>
      </p:pic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EB0CAD18-1A75-4D8E-8451-D15274F6E59A}"/>
              </a:ext>
            </a:extLst>
          </p:cNvPr>
          <p:cNvGrpSpPr/>
          <p:nvPr/>
        </p:nvGrpSpPr>
        <p:grpSpPr>
          <a:xfrm>
            <a:off x="19784700" y="7636999"/>
            <a:ext cx="1835685" cy="1977498"/>
            <a:chOff x="20597419" y="2831689"/>
            <a:chExt cx="2365728" cy="2548488"/>
          </a:xfrm>
        </p:grpSpPr>
        <p:pic>
          <p:nvPicPr>
            <p:cNvPr id="184" name="Imagem 183">
              <a:extLst>
                <a:ext uri="{FF2B5EF4-FFF2-40B4-BE49-F238E27FC236}">
                  <a16:creationId xmlns:a16="http://schemas.microsoft.com/office/drawing/2014/main" id="{925D2F4F-125F-4FF6-B68A-40041955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5" name="Retângulo 184">
              <a:extLst>
                <a:ext uri="{FF2B5EF4-FFF2-40B4-BE49-F238E27FC236}">
                  <a16:creationId xmlns:a16="http://schemas.microsoft.com/office/drawing/2014/main" id="{5F882D76-591F-4B18-BD31-D45F0AA8ACB9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#4</a:t>
              </a:r>
            </a:p>
          </p:txBody>
        </p:sp>
      </p:grpSp>
      <p:pic>
        <p:nvPicPr>
          <p:cNvPr id="183" name="Imagem 182">
            <a:extLst>
              <a:ext uri="{FF2B5EF4-FFF2-40B4-BE49-F238E27FC236}">
                <a16:creationId xmlns:a16="http://schemas.microsoft.com/office/drawing/2014/main" id="{514AEF0B-05F2-4D38-975E-118FDFAB468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7238099"/>
            <a:ext cx="964157" cy="964157"/>
          </a:xfrm>
          <a:prstGeom prst="rect">
            <a:avLst/>
          </a:prstGeom>
        </p:spPr>
      </p:pic>
      <p:grpSp>
        <p:nvGrpSpPr>
          <p:cNvPr id="187" name="Agrupar 186">
            <a:extLst>
              <a:ext uri="{FF2B5EF4-FFF2-40B4-BE49-F238E27FC236}">
                <a16:creationId xmlns:a16="http://schemas.microsoft.com/office/drawing/2014/main" id="{E990F812-1E94-4382-BD40-AF37EF352D4B}"/>
              </a:ext>
            </a:extLst>
          </p:cNvPr>
          <p:cNvGrpSpPr/>
          <p:nvPr/>
        </p:nvGrpSpPr>
        <p:grpSpPr>
          <a:xfrm>
            <a:off x="19784700" y="10009238"/>
            <a:ext cx="1835685" cy="1977498"/>
            <a:chOff x="20597419" y="2831689"/>
            <a:chExt cx="2365728" cy="2548488"/>
          </a:xfrm>
        </p:grpSpPr>
        <p:pic>
          <p:nvPicPr>
            <p:cNvPr id="189" name="Imagem 188">
              <a:extLst>
                <a:ext uri="{FF2B5EF4-FFF2-40B4-BE49-F238E27FC236}">
                  <a16:creationId xmlns:a16="http://schemas.microsoft.com/office/drawing/2014/main" id="{48BE137B-5C13-4B47-ADAE-AEE6E5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90" name="Retângulo 189">
              <a:extLst>
                <a:ext uri="{FF2B5EF4-FFF2-40B4-BE49-F238E27FC236}">
                  <a16:creationId xmlns:a16="http://schemas.microsoft.com/office/drawing/2014/main" id="{76C28CD9-D61F-4747-84AB-8F1DEC9CDBC6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#6</a:t>
              </a:r>
            </a:p>
          </p:txBody>
        </p:sp>
      </p:grpSp>
      <p:pic>
        <p:nvPicPr>
          <p:cNvPr id="188" name="Imagem 187">
            <a:extLst>
              <a:ext uri="{FF2B5EF4-FFF2-40B4-BE49-F238E27FC236}">
                <a16:creationId xmlns:a16="http://schemas.microsoft.com/office/drawing/2014/main" id="{D2C5BF3D-5275-4603-BD54-83FE1146DC3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9610338"/>
            <a:ext cx="964157" cy="9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7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8420290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60A0F0A1-5650-4DD9-BA07-4A67DC4D80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36" y="4165078"/>
            <a:ext cx="756101" cy="756101"/>
          </a:xfrm>
          <a:prstGeom prst="rect">
            <a:avLst/>
          </a:prstGeom>
        </p:spPr>
      </p:pic>
      <p:pic>
        <p:nvPicPr>
          <p:cNvPr id="166" name="Imagem 165">
            <a:extLst>
              <a:ext uri="{FF2B5EF4-FFF2-40B4-BE49-F238E27FC236}">
                <a16:creationId xmlns:a16="http://schemas.microsoft.com/office/drawing/2014/main" id="{40857885-9EF3-4133-9D46-A11AF29433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03" y="3419972"/>
            <a:ext cx="756101" cy="756101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5034D7EA-52FF-412D-83D2-5C39F6B593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74" y="4900813"/>
            <a:ext cx="756101" cy="756101"/>
          </a:xfrm>
          <a:prstGeom prst="rect">
            <a:avLst/>
          </a:prstGeom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907331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TO BE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8391441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852688" y="2783668"/>
            <a:ext cx="1835685" cy="197749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587F83F-115D-416C-B80C-A7DED74C84C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2384768"/>
            <a:ext cx="964157" cy="964157"/>
          </a:xfrm>
          <a:prstGeom prst="rect">
            <a:avLst/>
          </a:prstGeom>
        </p:spPr>
      </p:pic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D6BA0EA-80D2-41F6-8519-D7AAF73516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0" y="805310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1B226F3-0ACF-4FCE-8665-30BDD3C8BF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8" y="7562440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901" y="1768881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8D996F9-FBC1-4CCA-BC31-71A09BF06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82" y="11341694"/>
            <a:ext cx="1445292" cy="1445292"/>
          </a:xfrm>
          <a:prstGeom prst="rect">
            <a:avLst/>
          </a:prstGeom>
        </p:spPr>
      </p:pic>
      <p:pic>
        <p:nvPicPr>
          <p:cNvPr id="134" name="Picture 4" descr="Resultado de imagem para aws">
            <a:extLst>
              <a:ext uri="{FF2B5EF4-FFF2-40B4-BE49-F238E27FC236}">
                <a16:creationId xmlns:a16="http://schemas.microsoft.com/office/drawing/2014/main" id="{3C8EB84D-6DD6-46AE-BEB8-A237106C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77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66E04138-4EFE-492B-BDFC-62131A04CEC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181" y="11341694"/>
            <a:ext cx="1445292" cy="1445292"/>
          </a:xfrm>
          <a:prstGeom prst="rect">
            <a:avLst/>
          </a:prstGeom>
        </p:spPr>
      </p:pic>
      <p:pic>
        <p:nvPicPr>
          <p:cNvPr id="136" name="Picture 4" descr="Resultado de imagem para aws">
            <a:extLst>
              <a:ext uri="{FF2B5EF4-FFF2-40B4-BE49-F238E27FC236}">
                <a16:creationId xmlns:a16="http://schemas.microsoft.com/office/drawing/2014/main" id="{85B8AE9B-6543-4C5A-B732-2B6587D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76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AF1E2280-FA94-4430-B1AF-543A5E543B0F}"/>
              </a:ext>
            </a:extLst>
          </p:cNvPr>
          <p:cNvSpPr/>
          <p:nvPr/>
        </p:nvSpPr>
        <p:spPr>
          <a:xfrm>
            <a:off x="15397269" y="6094968"/>
            <a:ext cx="3262981" cy="3888523"/>
          </a:xfrm>
          <a:prstGeom prst="rect">
            <a:avLst/>
          </a:prstGeom>
          <a:solidFill>
            <a:srgbClr val="00B0F0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2A0ACA14-517B-4C61-AF2C-E39B115A385A}"/>
              </a:ext>
            </a:extLst>
          </p:cNvPr>
          <p:cNvSpPr/>
          <p:nvPr/>
        </p:nvSpPr>
        <p:spPr>
          <a:xfrm>
            <a:off x="15399940" y="3649114"/>
            <a:ext cx="3262981" cy="2097176"/>
          </a:xfrm>
          <a:prstGeom prst="rect">
            <a:avLst/>
          </a:prstGeom>
          <a:solidFill>
            <a:srgbClr val="F9690E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Picture 20" descr="Resultado de imagem para kafka">
            <a:extLst>
              <a:ext uri="{FF2B5EF4-FFF2-40B4-BE49-F238E27FC236}">
                <a16:creationId xmlns:a16="http://schemas.microsoft.com/office/drawing/2014/main" id="{A4CBBE10-4190-4A99-9FCD-DE77C7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36" y="6812701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6" descr="Resultado de imagem para logstash">
            <a:extLst>
              <a:ext uri="{FF2B5EF4-FFF2-40B4-BE49-F238E27FC236}">
                <a16:creationId xmlns:a16="http://schemas.microsoft.com/office/drawing/2014/main" id="{066D2DBD-BE7A-484E-B8DA-EEFAD12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83" y="4277004"/>
            <a:ext cx="2453046" cy="8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666B92C1-0F7A-4D78-824B-831AF4192BB4}"/>
              </a:ext>
            </a:extLst>
          </p:cNvPr>
          <p:cNvGrpSpPr/>
          <p:nvPr/>
        </p:nvGrpSpPr>
        <p:grpSpPr>
          <a:xfrm>
            <a:off x="21852688" y="5155907"/>
            <a:ext cx="1835685" cy="1977498"/>
            <a:chOff x="20597419" y="2831689"/>
            <a:chExt cx="2365728" cy="2548488"/>
          </a:xfrm>
        </p:grpSpPr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9388528D-087F-44AB-BA42-7BF72E0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378D505B-F583-45F2-AE0F-D19570E0DA64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pic>
        <p:nvPicPr>
          <p:cNvPr id="158" name="Imagem 157">
            <a:extLst>
              <a:ext uri="{FF2B5EF4-FFF2-40B4-BE49-F238E27FC236}">
                <a16:creationId xmlns:a16="http://schemas.microsoft.com/office/drawing/2014/main" id="{E1F53CF1-DC94-48C3-B2A3-7F725A46B8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4757007"/>
            <a:ext cx="964157" cy="964157"/>
          </a:xfrm>
          <a:prstGeom prst="rect">
            <a:avLst/>
          </a:prstGeom>
        </p:spPr>
      </p:pic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7BEB943-5329-418E-9930-2A9D8578F34E}"/>
              </a:ext>
            </a:extLst>
          </p:cNvPr>
          <p:cNvGrpSpPr/>
          <p:nvPr/>
        </p:nvGrpSpPr>
        <p:grpSpPr>
          <a:xfrm>
            <a:off x="21852688" y="7636999"/>
            <a:ext cx="1835685" cy="1977498"/>
            <a:chOff x="20597419" y="2831689"/>
            <a:chExt cx="2365728" cy="2548488"/>
          </a:xfrm>
        </p:grpSpPr>
        <p:pic>
          <p:nvPicPr>
            <p:cNvPr id="164" name="Imagem 163">
              <a:extLst>
                <a:ext uri="{FF2B5EF4-FFF2-40B4-BE49-F238E27FC236}">
                  <a16:creationId xmlns:a16="http://schemas.microsoft.com/office/drawing/2014/main" id="{F70AC19E-1C12-4C60-916B-8D463AB9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5ACE5A45-A9D8-4DBA-BB70-4673E4E487C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#5</a:t>
              </a:r>
            </a:p>
          </p:txBody>
        </p:sp>
      </p:grpSp>
      <p:pic>
        <p:nvPicPr>
          <p:cNvPr id="163" name="Imagem 162">
            <a:extLst>
              <a:ext uri="{FF2B5EF4-FFF2-40B4-BE49-F238E27FC236}">
                <a16:creationId xmlns:a16="http://schemas.microsoft.com/office/drawing/2014/main" id="{9827BB51-4696-4CA8-A220-B563E601EDA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7238099"/>
            <a:ext cx="964157" cy="964157"/>
          </a:xfrm>
          <a:prstGeom prst="rect">
            <a:avLst/>
          </a:prstGeom>
        </p:spPr>
      </p:pic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627DE3-A8DD-4ECF-B944-2121BE24DD1C}"/>
              </a:ext>
            </a:extLst>
          </p:cNvPr>
          <p:cNvGrpSpPr/>
          <p:nvPr/>
        </p:nvGrpSpPr>
        <p:grpSpPr>
          <a:xfrm>
            <a:off x="21852688" y="10009238"/>
            <a:ext cx="1835685" cy="1977498"/>
            <a:chOff x="20597419" y="2831689"/>
            <a:chExt cx="2365728" cy="2548488"/>
          </a:xfrm>
        </p:grpSpPr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D95234-25C1-468D-A883-91CBCE90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588DADDF-C0CD-4B4B-879F-2F72FE922F67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#7</a:t>
              </a:r>
            </a:p>
          </p:txBody>
        </p:sp>
      </p:grpSp>
      <p:pic>
        <p:nvPicPr>
          <p:cNvPr id="168" name="Imagem 167">
            <a:extLst>
              <a:ext uri="{FF2B5EF4-FFF2-40B4-BE49-F238E27FC236}">
                <a16:creationId xmlns:a16="http://schemas.microsoft.com/office/drawing/2014/main" id="{1705D175-46A2-404F-B75A-A981B0BEFA9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51" y="9610338"/>
            <a:ext cx="964157" cy="964157"/>
          </a:xfrm>
          <a:prstGeom prst="rect">
            <a:avLst/>
          </a:prstGeom>
        </p:spPr>
      </p:pic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C52B5865-BF08-4355-8EBE-F75EA0C780FD}"/>
              </a:ext>
            </a:extLst>
          </p:cNvPr>
          <p:cNvGrpSpPr/>
          <p:nvPr/>
        </p:nvGrpSpPr>
        <p:grpSpPr>
          <a:xfrm>
            <a:off x="19784700" y="5155907"/>
            <a:ext cx="1835685" cy="1977498"/>
            <a:chOff x="20597419" y="2831689"/>
            <a:chExt cx="2365728" cy="2548488"/>
          </a:xfrm>
        </p:grpSpPr>
        <p:pic>
          <p:nvPicPr>
            <p:cNvPr id="179" name="Imagem 178">
              <a:extLst>
                <a:ext uri="{FF2B5EF4-FFF2-40B4-BE49-F238E27FC236}">
                  <a16:creationId xmlns:a16="http://schemas.microsoft.com/office/drawing/2014/main" id="{3D5F60DF-0B85-4E19-B6AF-EDA4433E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0" name="Retângulo 179">
              <a:extLst>
                <a:ext uri="{FF2B5EF4-FFF2-40B4-BE49-F238E27FC236}">
                  <a16:creationId xmlns:a16="http://schemas.microsoft.com/office/drawing/2014/main" id="{8C788D59-0806-4C03-B1A0-9A44182F326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pic>
        <p:nvPicPr>
          <p:cNvPr id="178" name="Imagem 177">
            <a:extLst>
              <a:ext uri="{FF2B5EF4-FFF2-40B4-BE49-F238E27FC236}">
                <a16:creationId xmlns:a16="http://schemas.microsoft.com/office/drawing/2014/main" id="{825B71A7-551F-44DA-8827-DDCF0643DDB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4757007"/>
            <a:ext cx="964157" cy="964157"/>
          </a:xfrm>
          <a:prstGeom prst="rect">
            <a:avLst/>
          </a:prstGeom>
        </p:spPr>
      </p:pic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EB0CAD18-1A75-4D8E-8451-D15274F6E59A}"/>
              </a:ext>
            </a:extLst>
          </p:cNvPr>
          <p:cNvGrpSpPr/>
          <p:nvPr/>
        </p:nvGrpSpPr>
        <p:grpSpPr>
          <a:xfrm>
            <a:off x="19784700" y="7636999"/>
            <a:ext cx="1835685" cy="1977498"/>
            <a:chOff x="20597419" y="2831689"/>
            <a:chExt cx="2365728" cy="2548488"/>
          </a:xfrm>
        </p:grpSpPr>
        <p:pic>
          <p:nvPicPr>
            <p:cNvPr id="184" name="Imagem 183">
              <a:extLst>
                <a:ext uri="{FF2B5EF4-FFF2-40B4-BE49-F238E27FC236}">
                  <a16:creationId xmlns:a16="http://schemas.microsoft.com/office/drawing/2014/main" id="{925D2F4F-125F-4FF6-B68A-40041955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5" name="Retângulo 184">
              <a:extLst>
                <a:ext uri="{FF2B5EF4-FFF2-40B4-BE49-F238E27FC236}">
                  <a16:creationId xmlns:a16="http://schemas.microsoft.com/office/drawing/2014/main" id="{5F882D76-591F-4B18-BD31-D45F0AA8ACB9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#4</a:t>
              </a:r>
            </a:p>
          </p:txBody>
        </p:sp>
      </p:grpSp>
      <p:pic>
        <p:nvPicPr>
          <p:cNvPr id="183" name="Imagem 182">
            <a:extLst>
              <a:ext uri="{FF2B5EF4-FFF2-40B4-BE49-F238E27FC236}">
                <a16:creationId xmlns:a16="http://schemas.microsoft.com/office/drawing/2014/main" id="{514AEF0B-05F2-4D38-975E-118FDFAB468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7238099"/>
            <a:ext cx="964157" cy="964157"/>
          </a:xfrm>
          <a:prstGeom prst="rect">
            <a:avLst/>
          </a:prstGeom>
        </p:spPr>
      </p:pic>
      <p:grpSp>
        <p:nvGrpSpPr>
          <p:cNvPr id="187" name="Agrupar 186">
            <a:extLst>
              <a:ext uri="{FF2B5EF4-FFF2-40B4-BE49-F238E27FC236}">
                <a16:creationId xmlns:a16="http://schemas.microsoft.com/office/drawing/2014/main" id="{E990F812-1E94-4382-BD40-AF37EF352D4B}"/>
              </a:ext>
            </a:extLst>
          </p:cNvPr>
          <p:cNvGrpSpPr/>
          <p:nvPr/>
        </p:nvGrpSpPr>
        <p:grpSpPr>
          <a:xfrm>
            <a:off x="19784700" y="10009238"/>
            <a:ext cx="1835685" cy="1977498"/>
            <a:chOff x="20597419" y="2831689"/>
            <a:chExt cx="2365728" cy="2548488"/>
          </a:xfrm>
        </p:grpSpPr>
        <p:pic>
          <p:nvPicPr>
            <p:cNvPr id="189" name="Imagem 188">
              <a:extLst>
                <a:ext uri="{FF2B5EF4-FFF2-40B4-BE49-F238E27FC236}">
                  <a16:creationId xmlns:a16="http://schemas.microsoft.com/office/drawing/2014/main" id="{48BE137B-5C13-4B47-ADAE-AEE6E5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90" name="Retângulo 189">
              <a:extLst>
                <a:ext uri="{FF2B5EF4-FFF2-40B4-BE49-F238E27FC236}">
                  <a16:creationId xmlns:a16="http://schemas.microsoft.com/office/drawing/2014/main" id="{76C28CD9-D61F-4747-84AB-8F1DEC9CDBC6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#6</a:t>
              </a:r>
            </a:p>
          </p:txBody>
        </p:sp>
      </p:grpSp>
      <p:pic>
        <p:nvPicPr>
          <p:cNvPr id="188" name="Imagem 187">
            <a:extLst>
              <a:ext uri="{FF2B5EF4-FFF2-40B4-BE49-F238E27FC236}">
                <a16:creationId xmlns:a16="http://schemas.microsoft.com/office/drawing/2014/main" id="{D2C5BF3D-5275-4603-BD54-83FE1146DC3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663" y="9610338"/>
            <a:ext cx="964157" cy="964157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4C6C0D57-00DE-4A58-9A96-D793E6DCE0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797" y="3004646"/>
            <a:ext cx="1105933" cy="1105933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D4E9481A-66C1-4258-A08C-4C69659F69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937" y="5327403"/>
            <a:ext cx="1105933" cy="1105933"/>
          </a:xfrm>
          <a:prstGeom prst="rect">
            <a:avLst/>
          </a:prstGeom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1B33FCB1-FF7A-4E68-A0BF-08EE160665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694" y="5359860"/>
            <a:ext cx="1105933" cy="1105933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515EE8F4-64CB-4483-B3D3-3E390C2F73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857" y="7791446"/>
            <a:ext cx="1105933" cy="1105933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968EC613-6469-4E08-BA93-7A5969161AF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778" y="7813514"/>
            <a:ext cx="1105933" cy="1105933"/>
          </a:xfrm>
          <a:prstGeom prst="rect">
            <a:avLst/>
          </a:prstGeom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242F8040-D793-42EE-8221-E6992E928F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454" y="10273511"/>
            <a:ext cx="1105933" cy="1105933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81D8704B-9344-4949-9916-3877BC4F17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724" y="10191655"/>
            <a:ext cx="1105933" cy="1105933"/>
          </a:xfrm>
          <a:prstGeom prst="rect">
            <a:avLst/>
          </a:prstGeom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8FE323AD-E85E-4856-8B51-47A6C3F18A96}"/>
              </a:ext>
            </a:extLst>
          </p:cNvPr>
          <p:cNvSpPr/>
          <p:nvPr/>
        </p:nvSpPr>
        <p:spPr>
          <a:xfrm>
            <a:off x="4277845" y="3302368"/>
            <a:ext cx="4821955" cy="469783"/>
          </a:xfrm>
          <a:prstGeom prst="rect">
            <a:avLst/>
          </a:prstGeom>
          <a:solidFill>
            <a:srgbClr val="17C000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D0C8BA42-2188-4C9E-BA65-746935D0BD2D}"/>
              </a:ext>
            </a:extLst>
          </p:cNvPr>
          <p:cNvSpPr/>
          <p:nvPr/>
        </p:nvSpPr>
        <p:spPr>
          <a:xfrm>
            <a:off x="4277845" y="3295034"/>
            <a:ext cx="4821955" cy="469783"/>
          </a:xfrm>
          <a:prstGeom prst="rect">
            <a:avLst/>
          </a:prstGeom>
          <a:solidFill>
            <a:srgbClr val="2C3A4F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0" name="Imagem 149">
            <a:extLst>
              <a:ext uri="{FF2B5EF4-FFF2-40B4-BE49-F238E27FC236}">
                <a16:creationId xmlns:a16="http://schemas.microsoft.com/office/drawing/2014/main" id="{7F5CE1CC-A70C-42DF-BFB9-C89CF55B834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51" y="3151816"/>
            <a:ext cx="611672" cy="611672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7538542E-673D-401A-AB22-893A16B6CC95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2" y="4653518"/>
            <a:ext cx="825463" cy="825463"/>
          </a:xfrm>
          <a:prstGeom prst="rect">
            <a:avLst/>
          </a:prstGeom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9D99F9CE-722B-40C7-8CEC-7D42A0B1288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513605" y="4287508"/>
            <a:ext cx="1608177" cy="1608177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B31F3AD4-520E-4F8F-864A-1595905F03D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67" y="4367967"/>
            <a:ext cx="677924" cy="677924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013A9A09-D090-46BD-906D-51FFD90B5B14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22" y="4110579"/>
            <a:ext cx="677924" cy="677924"/>
          </a:xfrm>
          <a:prstGeom prst="rect">
            <a:avLst/>
          </a:prstGeom>
        </p:spPr>
      </p:pic>
      <p:pic>
        <p:nvPicPr>
          <p:cNvPr id="156" name="Imagem 155">
            <a:extLst>
              <a:ext uri="{FF2B5EF4-FFF2-40B4-BE49-F238E27FC236}">
                <a16:creationId xmlns:a16="http://schemas.microsoft.com/office/drawing/2014/main" id="{9CEC03DA-67AD-45D8-9E65-D4895A453B5B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45" y="4483695"/>
            <a:ext cx="677924" cy="677924"/>
          </a:xfrm>
          <a:prstGeom prst="rect">
            <a:avLst/>
          </a:prstGeom>
        </p:spPr>
      </p:pic>
      <p:pic>
        <p:nvPicPr>
          <p:cNvPr id="175" name="Imagem 174">
            <a:extLst>
              <a:ext uri="{FF2B5EF4-FFF2-40B4-BE49-F238E27FC236}">
                <a16:creationId xmlns:a16="http://schemas.microsoft.com/office/drawing/2014/main" id="{3D33AFAE-D1AA-4C2B-84A4-EA279AF365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456" y="6559295"/>
            <a:ext cx="756101" cy="756101"/>
          </a:xfrm>
          <a:prstGeom prst="rect">
            <a:avLst/>
          </a:prstGeom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993C6CE6-595E-472E-B08C-79E0E37541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66" y="6585604"/>
            <a:ext cx="756101" cy="756101"/>
          </a:xfrm>
          <a:prstGeom prst="rect">
            <a:avLst/>
          </a:prstGeom>
        </p:spPr>
      </p:pic>
      <p:pic>
        <p:nvPicPr>
          <p:cNvPr id="181" name="Imagem 180">
            <a:extLst>
              <a:ext uri="{FF2B5EF4-FFF2-40B4-BE49-F238E27FC236}">
                <a16:creationId xmlns:a16="http://schemas.microsoft.com/office/drawing/2014/main" id="{D0485A54-CBAF-48B2-8D5D-6786FDBD4A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25" y="6590672"/>
            <a:ext cx="756101" cy="756101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8BCA76B5-9954-49CB-A370-8F18A05D6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042" y="6590673"/>
            <a:ext cx="756101" cy="7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35 0.00174 L -0.01035 0.00174 C -0.04024 -0.01007 -0.00397 0.00463 -0.07254 -0.03067 C -0.0771 -0.0331 -0.08186 -0.03426 -0.08648 -0.03645 C -0.09006 -0.03807 -0.09358 -0.04074 -0.09723 -0.04213 C -0.10641 -0.04571 -0.11572 -0.04907 -0.1251 -0.05162 C -0.18898 -0.06909 -0.19784 -0.07245 -0.25156 -0.07835 C -0.26517 -0.07974 -0.30535 -0.08159 -0.31584 -0.08206 L -0.36728 -0.0802 C -0.36943 -0.08009 -0.37158 -0.07882 -0.37373 -0.07835 C -0.37887 -0.07696 -0.38688 -0.07546 -0.39196 -0.07453 C -0.40089 -0.07048 -0.39203 -0.07534 -0.39945 -0.06875 C -0.40043 -0.06794 -0.4016 -0.0677 -0.40264 -0.06689 C -0.40557 -0.06458 -0.40831 -0.06157 -0.41124 -0.05926 C -0.41228 -0.05845 -0.41339 -0.0581 -0.41443 -0.0574 C -0.41625 -0.05613 -0.41977 -0.05358 -0.41977 -0.05358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2 0.00348 L -0.00892 0.00348 C -0.01361 0.00787 -0.01804 0.01308 -0.02286 0.01679 C -0.02989 0.022 -0.03719 0.02558 -0.04435 0.0301 L -0.05614 0.03774 C -0.06109 0.04098 -0.0663 0.04341 -0.07112 0.04723 C -0.07509 0.05047 -0.07873 0.05498 -0.0829 0.05683 C -0.08746 0.0588 -0.09221 0.05811 -0.09684 0.05869 C -0.10648 0.06158 -0.12718 0.06794 -0.13435 0.06829 L -0.21692 0.06632 C -0.21835 0.06505 -0.21966 0.06343 -0.22122 0.06251 C -0.22272 0.06158 -0.2319 0.05903 -0.23301 0.05869 C -0.24063 0.05197 -0.23633 0.05487 -0.24903 0.05105 C -0.26329 0.04688 -0.26661 0.0485 -0.2866 0.04723 L -0.31871 0.05105 C -0.32366 0.05186 -0.32385 0.05359 -0.32841 0.05487 C -0.33121 0.05568 -0.33407 0.05614 -0.33694 0.05683 C -0.34169 0.061 -0.34013 0.05857 -0.34228 0.06251 " pathEditMode="relative" ptsTypes="AAAAAAAAAAAAAAAAAA">
                                      <p:cBhvr>
                                        <p:cTn id="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64 -0.00486 -0.01322 -0.01018 -0.01992 -0.01458 C -0.03197 -0.02268 -0.0446 -0.02812 -0.05626 -0.0375 C -0.07384 -0.05173 -0.06447 -0.04733 -0.08439 -0.05 C -0.08713 -0.05208 -0.08986 -0.05439 -0.0926 -0.05625 C -0.09494 -0.05787 -0.09963 -0.06041 -0.09963 -0.06041 L -0.15238 -0.05833 C -0.15687 -0.0581 -0.16606 -0.05451 -0.16996 -0.05208 C -0.17231 -0.05069 -0.17465 -0.04907 -0.177 -0.04791 C -0.17895 -0.04699 -0.18097 -0.04664 -0.18286 -0.04583 C -0.18448 -0.04525 -0.18598 -0.04433 -0.18755 -0.04375 C -0.18989 -0.04294 -0.1923 -0.04259 -0.19458 -0.04166 C -0.19777 -0.04051 -0.20083 -0.03889 -0.20396 -0.0375 C -0.20591 -0.0368 -0.20786 -0.03611 -0.20982 -0.03541 C -0.21138 -0.03402 -0.21288 -0.03229 -0.21451 -0.03125 C -0.21646 -0.0302 -0.21848 -0.03009 -0.22037 -0.02916 C -0.2216 -0.0287 -0.22271 -0.02777 -0.22388 -0.02708 C -0.22545 -0.02639 -0.22701 -0.02569 -0.22857 -0.025 C -0.23092 -0.02222 -0.23404 -0.02083 -0.2356 -0.01666 C -0.23639 -0.01458 -0.23691 -0.01203 -0.23795 -0.01041 C -0.23893 -0.00914 -0.24042 -0.00937 -0.24147 -0.00833 C -0.24277 -0.00729 -0.24381 -0.00544 -0.24498 -0.00416 C -0.25104 0.00197 -0.24817 -0.00277 -0.25084 0.00209 " pathEditMode="relative" ptsTypes="AAAAAAAAAAAAAAAAAAAAAAAA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64 -0.00486 -0.01322 -0.01018 -0.01992 -0.01458 C -0.03197 -0.02268 -0.0446 -0.02812 -0.05626 -0.0375 C -0.07384 -0.05173 -0.06447 -0.04733 -0.08439 -0.05 C -0.08713 -0.05208 -0.08986 -0.05439 -0.0926 -0.05625 C -0.09494 -0.05787 -0.09963 -0.06041 -0.09963 -0.06041 L -0.15238 -0.05833 C -0.15687 -0.0581 -0.16606 -0.05451 -0.16996 -0.05208 C -0.17231 -0.05069 -0.17465 -0.04907 -0.177 -0.04791 C -0.17895 -0.04699 -0.18097 -0.04664 -0.18286 -0.04583 C -0.18448 -0.04525 -0.18598 -0.04433 -0.18755 -0.04375 C -0.18989 -0.04294 -0.1923 -0.04259 -0.19458 -0.04166 C -0.19777 -0.04051 -0.20083 -0.03889 -0.20396 -0.0375 C -0.20591 -0.0368 -0.20786 -0.03611 -0.20982 -0.03541 C -0.21138 -0.03402 -0.21288 -0.03229 -0.21451 -0.03125 C -0.21646 -0.0302 -0.21848 -0.03009 -0.22037 -0.02916 C -0.2216 -0.0287 -0.22271 -0.02777 -0.22388 -0.02708 C -0.22545 -0.02639 -0.22701 -0.02569 -0.22857 -0.025 C -0.23092 -0.02222 -0.23404 -0.02083 -0.2356 -0.01666 C -0.23639 -0.01458 -0.23691 -0.01203 -0.23795 -0.01041 C -0.23893 -0.00914 -0.24042 -0.00937 -0.24147 -0.00833 C -0.24277 -0.00729 -0.24381 -0.00544 -0.24498 -0.00416 C -0.25104 0.00197 -0.24817 -0.00277 -0.25084 0.00209 " pathEditMode="relative" ptsTypes="AAAAAAAAAAAAAAAAAAAAAA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64 -0.00486 -0.01322 -0.01018 -0.01992 -0.01458 C -0.03197 -0.02268 -0.0446 -0.02812 -0.05626 -0.0375 C -0.07384 -0.05173 -0.06447 -0.04733 -0.08439 -0.05 C -0.08713 -0.05208 -0.08986 -0.05439 -0.0926 -0.05625 C -0.09494 -0.05787 -0.09963 -0.06041 -0.09963 -0.06041 L -0.15238 -0.05833 C -0.15687 -0.0581 -0.16606 -0.05451 -0.16996 -0.05208 C -0.17231 -0.05069 -0.17465 -0.04907 -0.177 -0.04791 C -0.17895 -0.04699 -0.18097 -0.04664 -0.18286 -0.04583 C -0.18448 -0.04525 -0.18598 -0.04433 -0.18755 -0.04375 C -0.18989 -0.04294 -0.1923 -0.04259 -0.19458 -0.04166 C -0.19777 -0.04051 -0.20083 -0.03889 -0.20396 -0.0375 C -0.20591 -0.0368 -0.20786 -0.03611 -0.20982 -0.03541 C -0.21138 -0.03402 -0.21288 -0.03229 -0.21451 -0.03125 C -0.21646 -0.0302 -0.21848 -0.03009 -0.22037 -0.02916 C -0.2216 -0.0287 -0.22271 -0.02777 -0.22388 -0.02708 C -0.22545 -0.02639 -0.22701 -0.02569 -0.22857 -0.025 C -0.23092 -0.02222 -0.23404 -0.02083 -0.2356 -0.01666 C -0.23639 -0.01458 -0.23691 -0.01203 -0.23795 -0.01041 C -0.23893 -0.00914 -0.24042 -0.00937 -0.24147 -0.00833 C -0.24277 -0.00729 -0.24381 -0.00544 -0.24498 -0.00416 C -0.25104 0.00197 -0.24817 -0.00277 -0.25084 0.00209 " pathEditMode="relative" ptsTypes="AAAAAAAAAAAAAAAAAAAAAA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856 L -0.00026 0.00856 C -0.03198 -0.0103 -0.01133 0.00393 -0.03074 -0.01227 C -0.03426 -0.01528 -0.0379 -0.01736 -0.04129 -0.0206 C -0.04305 -0.02234 -0.04435 -0.02512 -0.04598 -0.02685 C -0.05132 -0.03252 -0.06278 -0.04028 -0.06708 -0.04352 L -0.07528 -0.04977 C -0.07802 -0.05185 -0.08062 -0.05498 -0.08349 -0.05602 L -0.09521 -0.06019 C -0.09795 -0.06227 -0.10062 -0.06482 -0.10342 -0.06644 C -0.10648 -0.06829 -0.10973 -0.06921 -0.11279 -0.0706 C -0.11559 -0.07199 -0.11833 -0.07315 -0.121 -0.07477 C -0.12302 -0.07604 -0.12491 -0.07766 -0.12686 -0.07894 C -0.13402 -0.08368 -0.14425 -0.08669 -0.1503 -0.08727 L -0.1714 -0.08935 C -0.1757 -0.09144 -0.17993 -0.09398 -0.1843 -0.0956 C -0.20689 -0.10382 -0.20631 -0.10313 -0.22415 -0.10602 C -0.22728 -0.10741 -0.23047 -0.10868 -0.23353 -0.11019 C -0.2375 -0.11215 -0.2373 -0.1132 -0.24173 -0.11435 C -0.24525 -0.11528 -0.24877 -0.11574 -0.25228 -0.11644 C -0.25463 -0.11783 -0.25697 -0.11933 -0.25932 -0.1206 C -0.26088 -0.12141 -0.26251 -0.12176 -0.264 -0.12269 C -0.26563 -0.12373 -0.27006 -0.12882 -0.27221 -0.12894 C -0.28041 -0.12952 -0.28862 -0.12894 -0.29683 -0.12894 " pathEditMode="relative" ptsTypes="AAAAAAAAAAAAAAAAAAAAAAAA">
                                      <p:cBhvr>
                                        <p:cTn id="2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3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 0.00278 0.00157 0.03102 0.00241 0.03646 C 0.00293 0.03958 0.00404 0.04224 0.00489 0.04514 C 0.00528 0.04873 0.0056 0.05231 0.00606 0.0559 C 0.00638 0.0581 0.0073 0.06007 0.0073 0.06227 C 0.0073 0.09305 0.0084 0.08634 0.00365 0.10324 C 0.00072 0.14004 0.00404 0.10463 0.00124 0.12465 C 0.00098 0.12639 -6E-5 0.139 -0.00117 0.1419 C -0.00215 0.14444 -0.00377 0.14595 -0.00482 0.14838 C -0.00657 0.15243 -0.00723 0.15845 -0.00964 0.16123 C -0.01556 0.16829 -0.01198 0.16435 -0.02058 0.17199 C -0.02481 0.18333 -0.02077 0.1743 -0.0278 0.18495 C -0.03594 0.19734 -0.02702 0.18611 -0.03503 0.19572 C -0.03588 0.1978 -0.03647 0.20035 -0.03751 0.20208 C -0.03848 0.20393 -0.04037 0.20428 -0.04109 0.20648 C -0.04246 0.2103 -0.04174 0.21609 -0.04356 0.21933 C -0.04623 0.22407 -0.04793 0.22627 -0.04955 0.23229 C -0.05014 0.23426 -0.05027 0.23657 -0.05079 0.23866 C -0.05288 0.24734 -0.05327 0.24572 -0.05444 0.2537 C -0.05633 0.26736 -0.05392 0.26146 -0.05802 0.26886 " pathEditMode="relative" ptsTypes="AAAAAAAAAAAAAAAAAAAAA">
                                      <p:cBhvr>
                                        <p:cTn id="4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 0.00278 0.00157 0.03102 0.00241 0.03646 C 0.00293 0.03958 0.00404 0.04224 0.00489 0.04514 C 0.00528 0.04873 0.0056 0.05231 0.00606 0.0559 C 0.00638 0.0581 0.0073 0.06007 0.0073 0.06227 C 0.0073 0.09305 0.0084 0.08634 0.00365 0.10324 C 0.00072 0.14004 0.00404 0.10463 0.00124 0.12465 C 0.00098 0.12639 -6E-5 0.139 -0.00117 0.1419 C -0.00215 0.14444 -0.00377 0.14595 -0.00482 0.14838 C -0.00657 0.15243 -0.00723 0.15845 -0.00964 0.16123 C -0.01556 0.16829 -0.01198 0.16435 -0.02058 0.17199 C -0.02481 0.18333 -0.02077 0.1743 -0.0278 0.18495 C -0.03594 0.19734 -0.02702 0.18611 -0.03503 0.19572 C -0.03588 0.1978 -0.03647 0.20035 -0.03751 0.20208 C -0.03848 0.20393 -0.04037 0.20428 -0.04109 0.20648 C -0.04246 0.2103 -0.04174 0.21609 -0.04356 0.21933 C -0.04623 0.22407 -0.04793 0.22627 -0.04955 0.23229 C -0.05014 0.23426 -0.05027 0.23657 -0.05079 0.23866 C -0.05288 0.24734 -0.05327 0.24572 -0.05444 0.2537 C -0.05633 0.26736 -0.05392 0.26146 -0.05802 0.26886 " pathEditMode="relative" ptsTypes="AAAAAAAAAAAAAAAAAAAAA">
                                      <p:cBhvr>
                                        <p:cTn id="4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-9.25926E-7 L -4.58192E-6 0.00023 C -0.03093 -0.0287 0.00528 0.00451 -0.02305 -0.02014 C -0.02637 -0.02303 -0.02937 -0.02685 -0.03275 -0.02917 C -0.03672 -0.03206 -0.04089 -0.03345 -0.04486 -0.03588 C -0.04897 -0.03866 -0.05294 -0.04224 -0.05698 -0.04491 C -0.05978 -0.04676 -0.06277 -0.04745 -0.06544 -0.04942 C -0.07983 -0.06042 -0.07365 -0.05752 -0.08361 -0.06736 C -0.08765 -0.07141 -0.09136 -0.07662 -0.09572 -0.07859 C -0.10015 -0.08079 -0.10478 -0.08275 -0.10907 -0.08542 C -0.11116 -0.0868 -0.11318 -0.08842 -0.11513 -0.08993 C -0.11884 -0.09282 -0.12242 -0.09572 -0.126 -0.09884 C -0.12933 -0.10174 -0.13239 -0.10532 -0.13571 -0.10787 C -0.13844 -0.10995 -0.1415 -0.11042 -0.14417 -0.11238 C -0.15082 -0.11724 -0.15687 -0.1243 -0.16358 -0.12812 C -0.16762 -0.13032 -0.17172 -0.13252 -0.17569 -0.13484 C -0.17901 -0.13692 -0.18233 -0.13877 -0.1854 -0.14155 C -0.19126 -0.14711 -0.19594 -0.15752 -0.20233 -0.15961 C -0.20864 -0.16157 -0.2119 -0.16204 -0.21809 -0.16632 C -0.22186 -0.16898 -0.22531 -0.17292 -0.22896 -0.17535 C -0.23144 -0.17697 -0.24772 -0.18368 -0.2496 -0.18426 C -0.2524 -0.1853 -0.25534 -0.18542 -0.25807 -0.18657 C -0.27982 -0.19514 -0.25156 -0.18704 -0.27748 -0.1956 C -0.2823 -0.19722 -0.28835 -0.19745 -0.29317 -0.2 C -0.29525 -0.20127 -0.29721 -0.20347 -0.29923 -0.20451 C -0.30248 -0.20636 -0.30574 -0.20752 -0.30893 -0.20903 C -0.31056 -0.20984 -0.31232 -0.20995 -0.31381 -0.21134 C -0.31648 -0.21377 -0.31928 -0.2169 -0.32228 -0.21805 C -0.32508 -0.21921 -0.32801 -0.21944 -0.33075 -0.22025 C -0.34989 -0.22627 -0.31961 -0.22245 -0.36708 -0.22697 L -0.39014 -0.22928 C -0.39626 -0.22998 -0.40225 -0.23113 -0.4083 -0.23148 C -0.41351 -0.23194 -0.41879 -0.23148 -0.424 -0.23148 " pathEditMode="relative" rAng="0" ptsTypes="AAAAAAAAAAAAAAAAAAAAAAAAAAAAAAAAA">
                                      <p:cBhvr>
                                        <p:cTn id="44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3" y="-1157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 0.00278 0.00157 0.03102 0.00241 0.03646 C 0.00293 0.03958 0.00404 0.04224 0.00489 0.04514 C 0.00528 0.04873 0.0056 0.05231 0.00606 0.0559 C 0.00638 0.0581 0.0073 0.06007 0.0073 0.06227 C 0.0073 0.09305 0.0084 0.08634 0.00365 0.10324 C 0.00072 0.14004 0.00404 0.10463 0.00124 0.12465 C 0.00098 0.12639 -6E-5 0.139 -0.00117 0.1419 C -0.00215 0.14444 -0.00377 0.14595 -0.00482 0.14838 C -0.00657 0.15243 -0.00723 0.15845 -0.00964 0.16123 C -0.01556 0.16829 -0.01198 0.16435 -0.02058 0.17199 C -0.02481 0.18333 -0.02077 0.1743 -0.0278 0.18495 C -0.03594 0.19734 -0.02702 0.18611 -0.03503 0.19572 C -0.03588 0.1978 -0.03647 0.20035 -0.03751 0.20208 C -0.03848 0.20393 -0.04037 0.20428 -0.04109 0.20648 C -0.04246 0.2103 -0.04174 0.21609 -0.04356 0.21933 C -0.04623 0.22407 -0.04793 0.22627 -0.04955 0.23229 C -0.05014 0.23426 -0.05027 0.23657 -0.05079 0.23866 C -0.05288 0.24734 -0.05327 0.24572 -0.05444 0.2537 C -0.05633 0.26736 -0.05392 0.26146 -0.05802 0.26886 " pathEditMode="relative" ptsTypes="AAAAAAAAAAAAAAAAAAAAA">
                                      <p:cBhvr>
                                        <p:cTn id="4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5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5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5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1 0.0044 L -0.00371 0.0044 C -0.01758 -0.04259 -0.03543 -0.1066 -0.05411 -0.14143 C -0.07092 -0.1728 -0.09267 -0.19433 -0.11272 -0.21852 C -0.129 -0.23819 -0.14652 -0.25428 -0.16313 -0.27268 C -0.19504 -0.3081 -0.08049 -0.22268 -0.21119 -0.33102 C -0.24303 -0.35752 -0.2765 -0.37731 -0.30965 -0.39768 C -0.31323 -0.39988 -0.33251 -0.40301 -0.33778 -0.40393 L -0.40929 -0.39977 C -0.42381 -0.39849 -0.45266 -0.39352 -0.45266 -0.39352 C -0.47258 -0.39572 -0.49251 -0.39977 -0.51244 -0.39977 " pathEditMode="relative" ptsTypes="AAAAAAAAAAA">
                                      <p:cBhvr>
                                        <p:cTn id="59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09 0.00347 0.03074 0.00717 0.04715 0.00844 L 0.07378 0.01064 L 0.219 0.00844 " pathEditMode="relative" ptsTypes="AAAAA">
                                      <p:cBhvr>
                                        <p:cTn id="6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1 0.00046 L 0.00411 0.00058 C 0.01681 0.02303 0.00398 0.0022 0.02833 0.02963 L 0.05178 0.05602 C 0.05666 0.06158 0.06148 0.06759 0.06662 0.07269 C 0.06949 0.07546 0.07242 0.0779 0.07522 0.08102 C 0.08447 0.09121 0.09248 0.10347 0.10101 0.11574 C 0.10693 0.12431 0.11319 0.1331 0.1182 0.14352 C 0.12276 0.15301 0.12816 0.1691 0.13148 0.17963 C 0.13643 0.19537 0.14223 0.21042 0.14477 0.22824 C 0.14542 0.23322 0.14562 0.23843 0.14633 0.24352 C 0.14744 0.25185 0.15024 0.26852 0.15024 0.26864 C 0.1505 0.27269 0.15083 0.27674 0.15102 0.28102 C 0.15122 0.2875 0.15161 0.31597 0.15258 0.32685 C 0.15291 0.33056 0.15363 0.33426 0.15415 0.33796 C 0.15454 0.34097 0.15571 0.35185 0.15805 0.35185 L 0.15884 0.35185 " pathEditMode="relative" rAng="0" ptsTypes="AAAAAAAAAAAAAAAAA">
                                      <p:cBhvr>
                                        <p:cTn id="66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6" y="175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8 0.00857 L 0.00658 0.00857 C 0.03308 0.03334 0.028 0.03056 0.05926 0.05023 C 0.0661 0.0544 0.0687 0.05278 0.0745 0.05857 C 0.07626 0.06019 0.07763 0.06285 0.07919 0.06482 C 0.08466 0.07118 0.09039 0.07674 0.0956 0.08357 C 0.11038 0.10255 0.10393 0.09537 0.11435 0.10648 C 0.11513 0.10857 0.11585 0.11077 0.1167 0.11273 C 0.12621 0.13287 0.11865 0.09884 0.13662 0.15232 C 0.14164 0.16702 0.1389 0.15926 0.14483 0.17523 C 0.14522 0.17801 0.14516 0.18114 0.146 0.18357 C 0.14913 0.19167 0.15349 0.19827 0.15655 0.20648 C 0.15733 0.20857 0.15818 0.21053 0.1589 0.21273 C 0.16013 0.21609 0.16105 0.21991 0.16241 0.22315 C 0.16378 0.22616 0.16554 0.22871 0.1671 0.23148 C 0.16788 0.23496 0.16834 0.23866 0.16945 0.2419 C 0.18436 0.2831 0.17348 0.2456 0.18 0.26898 C 0.18039 0.27246 0.18058 0.27593 0.18117 0.2794 C 0.18234 0.28542 0.18553 0.29271 0.18703 0.29815 C 0.18761 0.3 0.18781 0.30232 0.1882 0.3044 C 0.18898 0.31412 0.1895 0.32384 0.19055 0.33357 C 0.19315 0.35648 0.19289 0.33866 0.19289 0.35023 " pathEditMode="relative" ptsTypes="AAAAAAAAAAAAAAAAAAAAAA">
                                      <p:cBhvr>
                                        <p:cTn id="6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903 L 0.00469 0.00903 C 0.0144 0.02083 0.02508 0.03055 0.03393 0.04444 C 0.03706 0.0493 0.03999 0.05463 0.04331 0.05903 C 0.04585 0.06227 0.04885 0.06435 0.05152 0.06736 C 0.05314 0.06898 0.06122 0.07859 0.06324 0.08194 C 0.06688 0.08785 0.07105 0.09329 0.07379 0.10069 C 0.07457 0.10278 0.07535 0.10486 0.07613 0.10694 C 0.07848 0.1125 0.08173 0.11713 0.08316 0.12361 C 0.08395 0.12708 0.0846 0.13067 0.08551 0.13403 C 0.09443 0.16574 0.0818 0.11007 0.09606 0.16944 C 0.09723 0.1743 0.09814 0.17928 0.09958 0.18403 C 0.104 0.19838 0.10238 0.18599 0.10544 0.20069 C 0.10602 0.20336 0.10628 0.20613 0.10661 0.20903 C 0.10745 0.21586 0.10824 0.2228 0.10895 0.22986 C 0.10941 0.23391 0.1096 0.23819 0.11012 0.24236 C 0.11039 0.24444 0.11104 0.24641 0.1113 0.24861 C 0.1124 0.25717 0.1124 0.26308 0.11364 0.27153 C 0.11429 0.27569 0.11533 0.27974 0.11599 0.28403 C 0.12022 0.31157 0.11481 0.28171 0.11833 0.30069 C 0.11957 0.31597 0.11866 0.31285 0.12185 0.32569 C 0.12334 0.3316 0.12523 0.33542 0.12536 0.34236 C 0.12569 0.35683 0.12536 0.37153 0.12536 0.38611 " pathEditMode="relative" ptsTypes="AAAAAAAAAAAAAAAAAAAAAAA">
                                      <p:cBhvr>
                                        <p:cTn id="71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671 L 0.00482 0.00671 C 0.00873 0.00798 0.0127 0.00856 0.01655 0.01076 C 0.0198 0.01273 0.02273 0.01655 0.02592 0.01909 C 0.02937 0.0221 0.03302 0.02442 0.03647 0.02743 C 0.03927 0.02997 0.04181 0.03333 0.04468 0.03576 C 0.0495 0.04016 0.05731 0.04502 0.06226 0.04826 C 0.0646 0.05254 0.06741 0.0581 0.07047 0.06076 C 0.0719 0.06215 0.07359 0.06215 0.07515 0.06284 C 0.0775 0.06562 0.07965 0.06898 0.08219 0.07118 C 0.08375 0.07257 0.08544 0.07361 0.08688 0.07534 C 0.08818 0.07708 0.08909 0.07974 0.09039 0.08159 C 0.09886 0.09467 0.0915 0.07997 0.09977 0.09826 C 0.10211 0.11088 0.09892 0.09884 0.10563 0.10868 C 0.10667 0.1103 0.10693 0.11319 0.10798 0.11493 C 0.11091 0.12025 0.11436 0.1243 0.11735 0.12951 C 0.12523 0.14363 0.11722 0.13229 0.12321 0.14409 C 0.12575 0.1493 0.12888 0.15347 0.13142 0.15868 C 0.13285 0.1618 0.13363 0.16574 0.13494 0.16909 C 0.13754 0.17615 0.14054 0.18287 0.14314 0.18993 C 0.14679 0.20023 0.14985 0.21111 0.15369 0.22118 C 0.15525 0.22534 0.15695 0.2294 0.15838 0.23368 C 0.15968 0.23773 0.16053 0.24224 0.1619 0.24618 C 0.16522 0.25613 0.17036 0.26446 0.17245 0.27534 C 0.17446 0.28634 0.17225 0.27754 0.17713 0.28784 C 0.18495 0.30463 0.17316 0.28206 0.18182 0.30243 C 0.18313 0.30567 0.18514 0.30775 0.18651 0.31076 C 0.18905 0.31678 0.19003 0.32523 0.19354 0.32951 L 0.20527 0.34409 C 0.20605 0.34618 0.20657 0.34861 0.20761 0.35034 C 0.21679 0.36678 0.20501 0.34039 0.21464 0.36076 C 0.21998 0.37222 0.22103 0.37928 0.22754 0.38576 C 0.22858 0.38692 0.22988 0.38715 0.23105 0.38784 C 0.23483 0.39467 0.23288 0.39409 0.23574 0.39409 " pathEditMode="relative" ptsTypes="AAAAAAAAAAAAAAAAAAAAAAAAAAAAAAAAAA">
                                      <p:cBhvr>
                                        <p:cTn id="73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8420290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60A0F0A1-5650-4DD9-BA07-4A67DC4D80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36" y="4165078"/>
            <a:ext cx="756101" cy="756101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5034D7EA-52FF-412D-83D2-5C39F6B593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74" y="4900813"/>
            <a:ext cx="756101" cy="756101"/>
          </a:xfrm>
          <a:prstGeom prst="rect">
            <a:avLst/>
          </a:prstGeom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8391441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852688" y="2783668"/>
            <a:ext cx="1835685" cy="197749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901" y="1768881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8D996F9-FBC1-4CCA-BC31-71A09BF06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82" y="11341694"/>
            <a:ext cx="1445292" cy="1445292"/>
          </a:xfrm>
          <a:prstGeom prst="rect">
            <a:avLst/>
          </a:prstGeom>
        </p:spPr>
      </p:pic>
      <p:pic>
        <p:nvPicPr>
          <p:cNvPr id="134" name="Picture 4" descr="Resultado de imagem para aws">
            <a:extLst>
              <a:ext uri="{FF2B5EF4-FFF2-40B4-BE49-F238E27FC236}">
                <a16:creationId xmlns:a16="http://schemas.microsoft.com/office/drawing/2014/main" id="{3C8EB84D-6DD6-46AE-BEB8-A237106C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77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66E04138-4EFE-492B-BDFC-62131A04CEC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181" y="11341694"/>
            <a:ext cx="1445292" cy="1445292"/>
          </a:xfrm>
          <a:prstGeom prst="rect">
            <a:avLst/>
          </a:prstGeom>
        </p:spPr>
      </p:pic>
      <p:pic>
        <p:nvPicPr>
          <p:cNvPr id="136" name="Picture 4" descr="Resultado de imagem para aws">
            <a:extLst>
              <a:ext uri="{FF2B5EF4-FFF2-40B4-BE49-F238E27FC236}">
                <a16:creationId xmlns:a16="http://schemas.microsoft.com/office/drawing/2014/main" id="{85B8AE9B-6543-4C5A-B732-2B6587D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76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AF1E2280-FA94-4430-B1AF-543A5E543B0F}"/>
              </a:ext>
            </a:extLst>
          </p:cNvPr>
          <p:cNvSpPr/>
          <p:nvPr/>
        </p:nvSpPr>
        <p:spPr>
          <a:xfrm>
            <a:off x="15397269" y="6094968"/>
            <a:ext cx="3262981" cy="3888523"/>
          </a:xfrm>
          <a:prstGeom prst="rect">
            <a:avLst/>
          </a:prstGeom>
          <a:solidFill>
            <a:srgbClr val="00B0F0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2A0ACA14-517B-4C61-AF2C-E39B115A385A}"/>
              </a:ext>
            </a:extLst>
          </p:cNvPr>
          <p:cNvSpPr/>
          <p:nvPr/>
        </p:nvSpPr>
        <p:spPr>
          <a:xfrm>
            <a:off x="15399940" y="3649114"/>
            <a:ext cx="3262981" cy="2097176"/>
          </a:xfrm>
          <a:prstGeom prst="rect">
            <a:avLst/>
          </a:prstGeom>
          <a:solidFill>
            <a:srgbClr val="F9690E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Picture 20" descr="Resultado de imagem para kafka">
            <a:extLst>
              <a:ext uri="{FF2B5EF4-FFF2-40B4-BE49-F238E27FC236}">
                <a16:creationId xmlns:a16="http://schemas.microsoft.com/office/drawing/2014/main" id="{A4CBBE10-4190-4A99-9FCD-DE77C7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36" y="6812701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6" descr="Resultado de imagem para logstash">
            <a:extLst>
              <a:ext uri="{FF2B5EF4-FFF2-40B4-BE49-F238E27FC236}">
                <a16:creationId xmlns:a16="http://schemas.microsoft.com/office/drawing/2014/main" id="{066D2DBD-BE7A-484E-B8DA-EEFAD12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83" y="4277004"/>
            <a:ext cx="2453046" cy="8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666B92C1-0F7A-4D78-824B-831AF4192BB4}"/>
              </a:ext>
            </a:extLst>
          </p:cNvPr>
          <p:cNvGrpSpPr/>
          <p:nvPr/>
        </p:nvGrpSpPr>
        <p:grpSpPr>
          <a:xfrm>
            <a:off x="21852688" y="5155907"/>
            <a:ext cx="1835685" cy="1977498"/>
            <a:chOff x="20597419" y="2831689"/>
            <a:chExt cx="2365728" cy="2548488"/>
          </a:xfrm>
        </p:grpSpPr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9388528D-087F-44AB-BA42-7BF72E0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378D505B-F583-45F2-AE0F-D19570E0DA64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7BEB943-5329-418E-9930-2A9D8578F34E}"/>
              </a:ext>
            </a:extLst>
          </p:cNvPr>
          <p:cNvGrpSpPr/>
          <p:nvPr/>
        </p:nvGrpSpPr>
        <p:grpSpPr>
          <a:xfrm>
            <a:off x="21852688" y="7636999"/>
            <a:ext cx="1835685" cy="1977498"/>
            <a:chOff x="20597419" y="2831689"/>
            <a:chExt cx="2365728" cy="2548488"/>
          </a:xfrm>
        </p:grpSpPr>
        <p:pic>
          <p:nvPicPr>
            <p:cNvPr id="164" name="Imagem 163">
              <a:extLst>
                <a:ext uri="{FF2B5EF4-FFF2-40B4-BE49-F238E27FC236}">
                  <a16:creationId xmlns:a16="http://schemas.microsoft.com/office/drawing/2014/main" id="{F70AC19E-1C12-4C60-916B-8D463AB9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5ACE5A45-A9D8-4DBA-BB70-4673E4E487C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#5</a:t>
              </a:r>
            </a:p>
          </p:txBody>
        </p: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627DE3-A8DD-4ECF-B944-2121BE24DD1C}"/>
              </a:ext>
            </a:extLst>
          </p:cNvPr>
          <p:cNvGrpSpPr/>
          <p:nvPr/>
        </p:nvGrpSpPr>
        <p:grpSpPr>
          <a:xfrm>
            <a:off x="21852688" y="10009238"/>
            <a:ext cx="1835685" cy="1977498"/>
            <a:chOff x="20597419" y="2831689"/>
            <a:chExt cx="2365728" cy="2548488"/>
          </a:xfrm>
        </p:grpSpPr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D95234-25C1-468D-A883-91CBCE90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588DADDF-C0CD-4B4B-879F-2F72FE922F67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#7</a:t>
              </a:r>
            </a:p>
          </p:txBody>
        </p:sp>
      </p:grp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C52B5865-BF08-4355-8EBE-F75EA0C780FD}"/>
              </a:ext>
            </a:extLst>
          </p:cNvPr>
          <p:cNvGrpSpPr/>
          <p:nvPr/>
        </p:nvGrpSpPr>
        <p:grpSpPr>
          <a:xfrm>
            <a:off x="19784700" y="5155907"/>
            <a:ext cx="1835685" cy="1977498"/>
            <a:chOff x="20597419" y="2831689"/>
            <a:chExt cx="2365728" cy="2548488"/>
          </a:xfrm>
        </p:grpSpPr>
        <p:pic>
          <p:nvPicPr>
            <p:cNvPr id="179" name="Imagem 178">
              <a:extLst>
                <a:ext uri="{FF2B5EF4-FFF2-40B4-BE49-F238E27FC236}">
                  <a16:creationId xmlns:a16="http://schemas.microsoft.com/office/drawing/2014/main" id="{3D5F60DF-0B85-4E19-B6AF-EDA4433E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0" name="Retângulo 179">
              <a:extLst>
                <a:ext uri="{FF2B5EF4-FFF2-40B4-BE49-F238E27FC236}">
                  <a16:creationId xmlns:a16="http://schemas.microsoft.com/office/drawing/2014/main" id="{8C788D59-0806-4C03-B1A0-9A44182F326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EB0CAD18-1A75-4D8E-8451-D15274F6E59A}"/>
              </a:ext>
            </a:extLst>
          </p:cNvPr>
          <p:cNvGrpSpPr/>
          <p:nvPr/>
        </p:nvGrpSpPr>
        <p:grpSpPr>
          <a:xfrm>
            <a:off x="19784700" y="7636999"/>
            <a:ext cx="1835685" cy="1977498"/>
            <a:chOff x="20597419" y="2831689"/>
            <a:chExt cx="2365728" cy="2548488"/>
          </a:xfrm>
        </p:grpSpPr>
        <p:pic>
          <p:nvPicPr>
            <p:cNvPr id="184" name="Imagem 183">
              <a:extLst>
                <a:ext uri="{FF2B5EF4-FFF2-40B4-BE49-F238E27FC236}">
                  <a16:creationId xmlns:a16="http://schemas.microsoft.com/office/drawing/2014/main" id="{925D2F4F-125F-4FF6-B68A-40041955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5" name="Retângulo 184">
              <a:extLst>
                <a:ext uri="{FF2B5EF4-FFF2-40B4-BE49-F238E27FC236}">
                  <a16:creationId xmlns:a16="http://schemas.microsoft.com/office/drawing/2014/main" id="{5F882D76-591F-4B18-BD31-D45F0AA8ACB9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#4</a:t>
              </a:r>
            </a:p>
          </p:txBody>
        </p:sp>
      </p:grpSp>
      <p:grpSp>
        <p:nvGrpSpPr>
          <p:cNvPr id="187" name="Agrupar 186">
            <a:extLst>
              <a:ext uri="{FF2B5EF4-FFF2-40B4-BE49-F238E27FC236}">
                <a16:creationId xmlns:a16="http://schemas.microsoft.com/office/drawing/2014/main" id="{E990F812-1E94-4382-BD40-AF37EF352D4B}"/>
              </a:ext>
            </a:extLst>
          </p:cNvPr>
          <p:cNvGrpSpPr/>
          <p:nvPr/>
        </p:nvGrpSpPr>
        <p:grpSpPr>
          <a:xfrm>
            <a:off x="19784700" y="10009238"/>
            <a:ext cx="1835685" cy="1977498"/>
            <a:chOff x="20597419" y="2831689"/>
            <a:chExt cx="2365728" cy="2548488"/>
          </a:xfrm>
        </p:grpSpPr>
        <p:pic>
          <p:nvPicPr>
            <p:cNvPr id="189" name="Imagem 188">
              <a:extLst>
                <a:ext uri="{FF2B5EF4-FFF2-40B4-BE49-F238E27FC236}">
                  <a16:creationId xmlns:a16="http://schemas.microsoft.com/office/drawing/2014/main" id="{48BE137B-5C13-4B47-ADAE-AEE6E5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90" name="Retângulo 189">
              <a:extLst>
                <a:ext uri="{FF2B5EF4-FFF2-40B4-BE49-F238E27FC236}">
                  <a16:creationId xmlns:a16="http://schemas.microsoft.com/office/drawing/2014/main" id="{76C28CD9-D61F-4747-84AB-8F1DEC9CDBC6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#6</a:t>
              </a:r>
            </a:p>
          </p:txBody>
        </p:sp>
      </p:grpSp>
      <p:pic>
        <p:nvPicPr>
          <p:cNvPr id="175" name="Imagem 174">
            <a:extLst>
              <a:ext uri="{FF2B5EF4-FFF2-40B4-BE49-F238E27FC236}">
                <a16:creationId xmlns:a16="http://schemas.microsoft.com/office/drawing/2014/main" id="{3D33AFAE-D1AA-4C2B-84A4-EA279AF365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486" y="11808690"/>
            <a:ext cx="756101" cy="756101"/>
          </a:xfrm>
          <a:prstGeom prst="rect">
            <a:avLst/>
          </a:prstGeom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993C6CE6-595E-472E-B08C-79E0E37541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229" y="11217822"/>
            <a:ext cx="756101" cy="756101"/>
          </a:xfrm>
          <a:prstGeom prst="rect">
            <a:avLst/>
          </a:prstGeom>
        </p:spPr>
      </p:pic>
      <p:pic>
        <p:nvPicPr>
          <p:cNvPr id="181" name="Imagem 180">
            <a:extLst>
              <a:ext uri="{FF2B5EF4-FFF2-40B4-BE49-F238E27FC236}">
                <a16:creationId xmlns:a16="http://schemas.microsoft.com/office/drawing/2014/main" id="{D0485A54-CBAF-48B2-8D5D-6786FDBD4A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458" y="11958751"/>
            <a:ext cx="756101" cy="756101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8BCA76B5-9954-49CB-A370-8F18A05D6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735" y="11221859"/>
            <a:ext cx="756101" cy="756101"/>
          </a:xfrm>
          <a:prstGeom prst="rect">
            <a:avLst/>
          </a:prstGeom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9955C942-12EA-4298-B91A-420F5CC517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17" y="8323875"/>
            <a:ext cx="756101" cy="756101"/>
          </a:xfrm>
          <a:prstGeom prst="rect">
            <a:avLst/>
          </a:prstGeom>
        </p:spPr>
      </p:pic>
      <p:pic>
        <p:nvPicPr>
          <p:cNvPr id="173" name="Imagem 172">
            <a:extLst>
              <a:ext uri="{FF2B5EF4-FFF2-40B4-BE49-F238E27FC236}">
                <a16:creationId xmlns:a16="http://schemas.microsoft.com/office/drawing/2014/main" id="{FCB09F69-D222-4873-B22A-C42AE1D670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08" y="8992993"/>
            <a:ext cx="756101" cy="756101"/>
          </a:xfrm>
          <a:prstGeom prst="rect">
            <a:avLst/>
          </a:prstGeom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AF826798-FA59-44F5-8330-E3A6928F08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399" y="7383990"/>
            <a:ext cx="756101" cy="756101"/>
          </a:xfrm>
          <a:prstGeom prst="rect">
            <a:avLst/>
          </a:prstGeom>
        </p:spPr>
      </p:pic>
      <p:pic>
        <p:nvPicPr>
          <p:cNvPr id="191" name="Imagem 190">
            <a:extLst>
              <a:ext uri="{FF2B5EF4-FFF2-40B4-BE49-F238E27FC236}">
                <a16:creationId xmlns:a16="http://schemas.microsoft.com/office/drawing/2014/main" id="{7F3BEA1E-D218-4CFC-9B93-9C9A3BD04E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682" y="7550182"/>
            <a:ext cx="756101" cy="756101"/>
          </a:xfrm>
          <a:prstGeom prst="rect">
            <a:avLst/>
          </a:prstGeom>
        </p:spPr>
      </p:pic>
      <p:pic>
        <p:nvPicPr>
          <p:cNvPr id="192" name="Imagem 191">
            <a:extLst>
              <a:ext uri="{FF2B5EF4-FFF2-40B4-BE49-F238E27FC236}">
                <a16:creationId xmlns:a16="http://schemas.microsoft.com/office/drawing/2014/main" id="{E7632862-C7FF-4793-9C04-C8B3501E4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293" y="8884230"/>
            <a:ext cx="756101" cy="756101"/>
          </a:xfrm>
          <a:prstGeom prst="rect">
            <a:avLst/>
          </a:prstGeom>
        </p:spPr>
      </p:pic>
      <p:pic>
        <p:nvPicPr>
          <p:cNvPr id="193" name="Imagem 192">
            <a:extLst>
              <a:ext uri="{FF2B5EF4-FFF2-40B4-BE49-F238E27FC236}">
                <a16:creationId xmlns:a16="http://schemas.microsoft.com/office/drawing/2014/main" id="{8E9E326C-C47C-43E2-BC45-6EFF80CDDB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98" y="9118406"/>
            <a:ext cx="756101" cy="756101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1B853D6B-C836-42F0-847C-2B3D6B788C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711" y="7615814"/>
            <a:ext cx="756101" cy="756101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1B136F1A-80C3-4B31-83E2-E83C5FDA03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9" y="9028914"/>
            <a:ext cx="756101" cy="756101"/>
          </a:xfrm>
          <a:prstGeom prst="rect">
            <a:avLst/>
          </a:prstGeom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D395AD8F-4819-4B03-8A5E-F72ECBC2C1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06" y="8050599"/>
            <a:ext cx="756101" cy="756101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5800D333-D154-4D33-9FA9-DEC1A848FB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80" y="8722464"/>
            <a:ext cx="756101" cy="756101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6BF0C794-ADEE-4EFB-AC95-D961991D56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552" y="7769385"/>
            <a:ext cx="756101" cy="756101"/>
          </a:xfrm>
          <a:prstGeom prst="rect">
            <a:avLst/>
          </a:prstGeom>
        </p:spPr>
      </p:pic>
      <p:pic>
        <p:nvPicPr>
          <p:cNvPr id="203" name="Imagem 202">
            <a:extLst>
              <a:ext uri="{FF2B5EF4-FFF2-40B4-BE49-F238E27FC236}">
                <a16:creationId xmlns:a16="http://schemas.microsoft.com/office/drawing/2014/main" id="{244998C3-ABD1-48A2-805D-EC63F506599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54" y="7650140"/>
            <a:ext cx="756000" cy="756000"/>
          </a:xfrm>
          <a:prstGeom prst="rect">
            <a:avLst/>
          </a:prstGeom>
        </p:spPr>
      </p:pic>
      <p:pic>
        <p:nvPicPr>
          <p:cNvPr id="204" name="Imagem 203">
            <a:extLst>
              <a:ext uri="{FF2B5EF4-FFF2-40B4-BE49-F238E27FC236}">
                <a16:creationId xmlns:a16="http://schemas.microsoft.com/office/drawing/2014/main" id="{3DBE1572-1205-4442-B75D-8EB68796650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90" y="7960952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03486"/>
            <a:ext cx="18420290" cy="784377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1135671" y="6072790"/>
            <a:ext cx="7964129" cy="3910701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40" y="6476161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60A0F0A1-5650-4DD9-BA07-4A67DC4D80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36" y="4165078"/>
            <a:ext cx="756101" cy="756101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5034D7EA-52FF-412D-83D2-5C39F6B593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74" y="4900813"/>
            <a:ext cx="756101" cy="756101"/>
          </a:xfrm>
          <a:prstGeom prst="rect">
            <a:avLst/>
          </a:prstGeom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975A3648-B7E6-4642-897C-718B0D4ED4BF}"/>
              </a:ext>
            </a:extLst>
          </p:cNvPr>
          <p:cNvSpPr/>
          <p:nvPr/>
        </p:nvSpPr>
        <p:spPr>
          <a:xfrm>
            <a:off x="4277845" y="3708601"/>
            <a:ext cx="4821955" cy="2034000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Picture 18" descr="Resultado de imagem para jenkins">
            <a:extLst>
              <a:ext uri="{FF2B5EF4-FFF2-40B4-BE49-F238E27FC236}">
                <a16:creationId xmlns:a16="http://schemas.microsoft.com/office/drawing/2014/main" id="{9FBB7209-9413-479C-935D-66199CAD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81" y="3859921"/>
            <a:ext cx="2461784" cy="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950F1F34-E478-4E35-9570-B2EC47C3756C}"/>
              </a:ext>
            </a:extLst>
          </p:cNvPr>
          <p:cNvSpPr/>
          <p:nvPr/>
        </p:nvSpPr>
        <p:spPr>
          <a:xfrm>
            <a:off x="9617022" y="6094969"/>
            <a:ext cx="5257844" cy="3888523"/>
          </a:xfrm>
          <a:prstGeom prst="rect">
            <a:avLst/>
          </a:prstGeom>
          <a:solidFill>
            <a:srgbClr val="DCDCDC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9617022" y="3708601"/>
            <a:ext cx="5257844" cy="2035278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CBC2E7-085D-4DCE-A585-9F83B1DE0F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5" y="8236892"/>
            <a:ext cx="756101" cy="75610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9D4E59A-CDA0-4A90-908A-69FE2F409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41" y="8640814"/>
            <a:ext cx="756101" cy="75610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E4EF682-A47A-49D5-A530-09A0508853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47" y="4231888"/>
            <a:ext cx="1105933" cy="110593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0164C33-F590-4F38-BD75-3AEE2880B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10" y="4620773"/>
            <a:ext cx="1105933" cy="1105933"/>
          </a:xfrm>
          <a:prstGeom prst="rect">
            <a:avLst/>
          </a:prstGeom>
        </p:spPr>
      </p:pic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893065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 –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 BE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DEPLOYMENT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10550490"/>
            <a:ext cx="18391441" cy="2457586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200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1380479"/>
            <a:ext cx="1445292" cy="1445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3" y="11380479"/>
            <a:ext cx="1445292" cy="1445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31" y="11380479"/>
            <a:ext cx="1445292" cy="14452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9" y="11380479"/>
            <a:ext cx="1445292" cy="1445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7" y="11380479"/>
            <a:ext cx="1445292" cy="144529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5" y="11380479"/>
            <a:ext cx="1445292" cy="14452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444" y="11380479"/>
            <a:ext cx="1445292" cy="14452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71" y="11380479"/>
            <a:ext cx="1445292" cy="1445292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51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124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97" y="11149868"/>
            <a:ext cx="461222" cy="4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82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33" y="11198174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0" y="11174021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74" y="11174021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7" y="11149868"/>
            <a:ext cx="47999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59" y="3991805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D6F0F-0C33-48D2-AA82-6DE74B5E835F}"/>
              </a:ext>
            </a:extLst>
          </p:cNvPr>
          <p:cNvGrpSpPr/>
          <p:nvPr/>
        </p:nvGrpSpPr>
        <p:grpSpPr>
          <a:xfrm>
            <a:off x="21852688" y="2783668"/>
            <a:ext cx="1835685" cy="1977498"/>
            <a:chOff x="20597419" y="2831689"/>
            <a:chExt cx="2365728" cy="25484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726F2CB-D036-4E30-A40C-8CB01CC9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718D2E-CA2B-46E9-A46B-865ADC75534D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#1</a:t>
              </a:r>
            </a:p>
          </p:txBody>
        </p:sp>
      </p:grpSp>
      <p:pic>
        <p:nvPicPr>
          <p:cNvPr id="59" name="Picture 14" descr="Resultado de imagem para kubernetes">
            <a:extLst>
              <a:ext uri="{FF2B5EF4-FFF2-40B4-BE49-F238E27FC236}">
                <a16:creationId xmlns:a16="http://schemas.microsoft.com/office/drawing/2014/main" id="{E8675642-884C-4003-B34A-3196405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5" y="6095648"/>
            <a:ext cx="2268929" cy="19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E2E291E-54BC-4F51-9EFC-A347155EEFD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1" y="4574041"/>
            <a:ext cx="1105933" cy="110593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6AAD7B-B62C-402B-B063-09D6115B33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7" y="7297007"/>
            <a:ext cx="756101" cy="7561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B2BC24A-48BF-4BC9-95A6-CF60FD2C74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2" y="7491786"/>
            <a:ext cx="756101" cy="75610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330797B-8342-4C85-B9E5-D60A1ADDE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3" y="9031423"/>
            <a:ext cx="756101" cy="756101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B52FE75-BDA8-4F41-B34E-FF4B60DEE9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90" y="8972628"/>
            <a:ext cx="756101" cy="756101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97A1B151-EE49-4C40-A60C-8D68C9AD94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7966363"/>
            <a:ext cx="756101" cy="75610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71096AC-9783-4749-8FDA-10E348C7EB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60" y="6500648"/>
            <a:ext cx="756101" cy="756101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9531EE-EFD0-4297-AF6F-4978903205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3" y="8972627"/>
            <a:ext cx="756101" cy="7561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ECDCEAA-BFD9-4BEE-906B-9F10B0012A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21" y="6469665"/>
            <a:ext cx="756101" cy="75610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C21C89D-6843-450E-B84D-F5F697562F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1" y="8797247"/>
            <a:ext cx="756101" cy="75610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19A5763-A9CD-43C9-B253-5F94A3481C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66" y="9031423"/>
            <a:ext cx="756101" cy="75610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E376AA8-A3AA-4718-9A6A-86D1C533B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69" y="6610755"/>
            <a:ext cx="756101" cy="75610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8D6B4DD-5CF1-4D89-AAC0-E31A1C074D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79" y="7528831"/>
            <a:ext cx="756101" cy="75610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226CD49-3EEB-4E02-893B-1C3C047F210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2" y="5487983"/>
            <a:ext cx="1242551" cy="12425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F911D1-CABF-4ED5-9F18-3BC1F18F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901" y="1768881"/>
            <a:ext cx="1462751" cy="146275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55B86DB-63B3-451F-965D-D3311490CF1F}"/>
              </a:ext>
            </a:extLst>
          </p:cNvPr>
          <p:cNvGrpSpPr/>
          <p:nvPr/>
        </p:nvGrpSpPr>
        <p:grpSpPr>
          <a:xfrm>
            <a:off x="1348335" y="11046639"/>
            <a:ext cx="756101" cy="756101"/>
            <a:chOff x="16426675" y="7256749"/>
            <a:chExt cx="756101" cy="756101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A7A1DCB-1CA6-4EBD-B904-F8DE448BF9AE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82778E1B-F3D3-4E67-B762-ECB8D597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83CDF51-A0EF-4906-90F7-D7A00E9A7777}"/>
              </a:ext>
            </a:extLst>
          </p:cNvPr>
          <p:cNvGrpSpPr/>
          <p:nvPr/>
        </p:nvGrpSpPr>
        <p:grpSpPr>
          <a:xfrm>
            <a:off x="10300252" y="11125325"/>
            <a:ext cx="756101" cy="756101"/>
            <a:chOff x="16426675" y="7256749"/>
            <a:chExt cx="756101" cy="756101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A7FF37C-B30C-4355-8794-83F521672E2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9505651-F0DF-45DB-B669-98AAF57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494D579-1C32-4B07-B980-76052BE49C0A}"/>
              </a:ext>
            </a:extLst>
          </p:cNvPr>
          <p:cNvGrpSpPr/>
          <p:nvPr/>
        </p:nvGrpSpPr>
        <p:grpSpPr>
          <a:xfrm>
            <a:off x="12072969" y="11152426"/>
            <a:ext cx="756101" cy="756101"/>
            <a:chOff x="16426675" y="7256749"/>
            <a:chExt cx="756101" cy="756101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45986C1D-1354-4486-95FE-A2FE9487861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7F5EBFAC-AED6-48CD-9BAF-E72E4F3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CBA7756-211C-4632-8AF4-B262A6425014}"/>
              </a:ext>
            </a:extLst>
          </p:cNvPr>
          <p:cNvGrpSpPr/>
          <p:nvPr/>
        </p:nvGrpSpPr>
        <p:grpSpPr>
          <a:xfrm>
            <a:off x="8509345" y="11219752"/>
            <a:ext cx="756101" cy="756101"/>
            <a:chOff x="16426675" y="7256749"/>
            <a:chExt cx="756101" cy="756101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3DE1FBD-0B6A-4191-8C3E-248BC111B85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D508FE4-2420-4067-96E4-39A3BC0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07DAFB5-2C55-4F05-A99B-5943F63441BB}"/>
              </a:ext>
            </a:extLst>
          </p:cNvPr>
          <p:cNvGrpSpPr/>
          <p:nvPr/>
        </p:nvGrpSpPr>
        <p:grpSpPr>
          <a:xfrm>
            <a:off x="8233436" y="11945221"/>
            <a:ext cx="756101" cy="756101"/>
            <a:chOff x="16426675" y="7256749"/>
            <a:chExt cx="756101" cy="756101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88AFC6B8-782A-4413-9336-62BAB523398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97DA0A65-DA78-4F70-A749-BDCAAB68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19C4A42-10D2-4111-A972-7647BEC5EAD7}"/>
              </a:ext>
            </a:extLst>
          </p:cNvPr>
          <p:cNvGrpSpPr/>
          <p:nvPr/>
        </p:nvGrpSpPr>
        <p:grpSpPr>
          <a:xfrm>
            <a:off x="9129109" y="11945221"/>
            <a:ext cx="756101" cy="756101"/>
            <a:chOff x="16426675" y="7256749"/>
            <a:chExt cx="756101" cy="756101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181DAFC8-4755-4649-A245-0958BA5B506A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5B1FC674-31C9-4765-81BF-EE5DBF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2338266-C1CB-4275-89B6-3E347A4B567D}"/>
              </a:ext>
            </a:extLst>
          </p:cNvPr>
          <p:cNvGrpSpPr/>
          <p:nvPr/>
        </p:nvGrpSpPr>
        <p:grpSpPr>
          <a:xfrm>
            <a:off x="10540302" y="11920300"/>
            <a:ext cx="756101" cy="756101"/>
            <a:chOff x="16426675" y="7256749"/>
            <a:chExt cx="756101" cy="756101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CF8072A-D88E-4044-829F-35A27901B0B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DE221A5A-7F52-4B56-A6A1-15C8D34C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C910C47C-3AC0-4EB7-89C1-9E2851219CFD}"/>
              </a:ext>
            </a:extLst>
          </p:cNvPr>
          <p:cNvGrpSpPr/>
          <p:nvPr/>
        </p:nvGrpSpPr>
        <p:grpSpPr>
          <a:xfrm>
            <a:off x="12369501" y="11839143"/>
            <a:ext cx="756101" cy="756101"/>
            <a:chOff x="16426675" y="7256749"/>
            <a:chExt cx="756101" cy="756101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22FEABFA-8F4B-4F4B-A243-E8A593203B47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6FCE1C4D-6531-4597-AE90-98C4ED48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67E7D7E-E2BF-433A-AC57-E93DAF4DBA98}"/>
              </a:ext>
            </a:extLst>
          </p:cNvPr>
          <p:cNvGrpSpPr/>
          <p:nvPr/>
        </p:nvGrpSpPr>
        <p:grpSpPr>
          <a:xfrm>
            <a:off x="13836382" y="11202650"/>
            <a:ext cx="756101" cy="756101"/>
            <a:chOff x="16426675" y="7256749"/>
            <a:chExt cx="756101" cy="75610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4DADD41F-0986-415D-8170-9B38C891A101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F101FE74-8307-49CE-8E6E-D4196EF1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2B75DF6-3B4D-46E5-92E7-81EF451C381A}"/>
              </a:ext>
            </a:extLst>
          </p:cNvPr>
          <p:cNvGrpSpPr/>
          <p:nvPr/>
        </p:nvGrpSpPr>
        <p:grpSpPr>
          <a:xfrm>
            <a:off x="14070310" y="12122455"/>
            <a:ext cx="756101" cy="756101"/>
            <a:chOff x="16426675" y="7256749"/>
            <a:chExt cx="756101" cy="756101"/>
          </a:xfrm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A649CD1-AFA8-4CB6-BEA4-490799BF8639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5" name="Imagem 104">
              <a:extLst>
                <a:ext uri="{FF2B5EF4-FFF2-40B4-BE49-F238E27FC236}">
                  <a16:creationId xmlns:a16="http://schemas.microsoft.com/office/drawing/2014/main" id="{1E2340FB-7878-461E-AB0C-9FEE4BEE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A863A12-6297-4369-9A9D-EE6171584447}"/>
              </a:ext>
            </a:extLst>
          </p:cNvPr>
          <p:cNvGrpSpPr/>
          <p:nvPr/>
        </p:nvGrpSpPr>
        <p:grpSpPr>
          <a:xfrm>
            <a:off x="6589532" y="11542249"/>
            <a:ext cx="756101" cy="756101"/>
            <a:chOff x="16426675" y="7256749"/>
            <a:chExt cx="756101" cy="756101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404ED26B-9793-49DF-9309-5BBA509C59C6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DBC02CCF-64F4-46C1-8D50-89B1F6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58E95F-6333-4392-8B98-805DB009DD97}"/>
              </a:ext>
            </a:extLst>
          </p:cNvPr>
          <p:cNvGrpSpPr/>
          <p:nvPr/>
        </p:nvGrpSpPr>
        <p:grpSpPr>
          <a:xfrm>
            <a:off x="4759084" y="11070022"/>
            <a:ext cx="756101" cy="756101"/>
            <a:chOff x="16426675" y="7256749"/>
            <a:chExt cx="756101" cy="756101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378F538C-FB57-4F5B-82E4-A01DD71C682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1A2546FA-FEAD-4A5B-90D8-8F5E4832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B94E94FC-0123-4D1B-B05E-32E81B045920}"/>
              </a:ext>
            </a:extLst>
          </p:cNvPr>
          <p:cNvGrpSpPr/>
          <p:nvPr/>
        </p:nvGrpSpPr>
        <p:grpSpPr>
          <a:xfrm>
            <a:off x="3346981" y="12039145"/>
            <a:ext cx="756101" cy="756101"/>
            <a:chOff x="16426675" y="7256749"/>
            <a:chExt cx="756101" cy="756101"/>
          </a:xfrm>
        </p:grpSpPr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9893220D-DB26-404B-9F30-045403791AD4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270484EA-CAB0-4DB1-85A2-A1CD845A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062E15D-D7F5-4CA5-BADC-4FF4435B8FAD}"/>
              </a:ext>
            </a:extLst>
          </p:cNvPr>
          <p:cNvGrpSpPr/>
          <p:nvPr/>
        </p:nvGrpSpPr>
        <p:grpSpPr>
          <a:xfrm>
            <a:off x="3014218" y="11233039"/>
            <a:ext cx="756101" cy="756101"/>
            <a:chOff x="16426675" y="7256749"/>
            <a:chExt cx="756101" cy="756101"/>
          </a:xfrm>
        </p:grpSpPr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58445277-25DA-4838-BBDA-80FA3FF0A04C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9E5A75E3-8D30-471D-BB27-FACD84A7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563C66-FAEC-4889-84B5-E0B47D52FF56}"/>
              </a:ext>
            </a:extLst>
          </p:cNvPr>
          <p:cNvGrpSpPr/>
          <p:nvPr/>
        </p:nvGrpSpPr>
        <p:grpSpPr>
          <a:xfrm>
            <a:off x="1211914" y="11979347"/>
            <a:ext cx="756101" cy="756101"/>
            <a:chOff x="16426675" y="7256749"/>
            <a:chExt cx="756101" cy="756101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060140AB-6646-4821-8365-ED47D4946D25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E49E10A4-6201-4B02-A51D-119C5C7A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074EC560-DF34-4C50-B28A-6BD9979E26C5}"/>
              </a:ext>
            </a:extLst>
          </p:cNvPr>
          <p:cNvGrpSpPr/>
          <p:nvPr/>
        </p:nvGrpSpPr>
        <p:grpSpPr>
          <a:xfrm>
            <a:off x="2042042" y="11787460"/>
            <a:ext cx="756101" cy="756101"/>
            <a:chOff x="16426675" y="7256749"/>
            <a:chExt cx="756101" cy="756101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9D807799-4AB4-408B-A401-96A006DF0B48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37FEDA9B-2C33-4411-83EA-8EC97B5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B95A607-F9B6-4FC0-8555-84B8E7506AF1}"/>
              </a:ext>
            </a:extLst>
          </p:cNvPr>
          <p:cNvGrpSpPr/>
          <p:nvPr/>
        </p:nvGrpSpPr>
        <p:grpSpPr>
          <a:xfrm>
            <a:off x="5321243" y="11795414"/>
            <a:ext cx="756101" cy="756101"/>
            <a:chOff x="16426675" y="7256749"/>
            <a:chExt cx="756101" cy="756101"/>
          </a:xfrm>
        </p:grpSpPr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0A39482C-0738-4122-9C75-0485AFC6A6F3}"/>
                </a:ext>
              </a:extLst>
            </p:cNvPr>
            <p:cNvSpPr/>
            <p:nvPr/>
          </p:nvSpPr>
          <p:spPr>
            <a:xfrm>
              <a:off x="16871945" y="7373979"/>
              <a:ext cx="45719" cy="84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4D90B831-9EB9-4374-BF49-16F14D30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675" y="7256749"/>
              <a:ext cx="756101" cy="756101"/>
            </a:xfrm>
            <a:prstGeom prst="rect">
              <a:avLst/>
            </a:prstGeom>
          </p:spPr>
        </p:pic>
      </p:grp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620B725-3541-4319-9631-6536242E5EE4}"/>
              </a:ext>
            </a:extLst>
          </p:cNvPr>
          <p:cNvSpPr/>
          <p:nvPr/>
        </p:nvSpPr>
        <p:spPr>
          <a:xfrm>
            <a:off x="1135671" y="3712289"/>
            <a:ext cx="2915303" cy="2034000"/>
          </a:xfrm>
          <a:prstGeom prst="rect">
            <a:avLst/>
          </a:prstGeom>
          <a:solidFill>
            <a:srgbClr val="DCDCDC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Resultado de imagem para sonar code">
            <a:extLst>
              <a:ext uri="{FF2B5EF4-FFF2-40B4-BE49-F238E27FC236}">
                <a16:creationId xmlns:a16="http://schemas.microsoft.com/office/drawing/2014/main" id="{B3A8B484-40DE-453E-AC50-3E54C4CC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1" y="3587731"/>
            <a:ext cx="3454250" cy="1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8D996F9-FBC1-4CCA-BC31-71A09BF06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82" y="11341694"/>
            <a:ext cx="1445292" cy="1445292"/>
          </a:xfrm>
          <a:prstGeom prst="rect">
            <a:avLst/>
          </a:prstGeom>
        </p:spPr>
      </p:pic>
      <p:pic>
        <p:nvPicPr>
          <p:cNvPr id="134" name="Picture 4" descr="Resultado de imagem para aws">
            <a:extLst>
              <a:ext uri="{FF2B5EF4-FFF2-40B4-BE49-F238E27FC236}">
                <a16:creationId xmlns:a16="http://schemas.microsoft.com/office/drawing/2014/main" id="{3C8EB84D-6DD6-46AE-BEB8-A237106C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77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66E04138-4EFE-492B-BDFC-62131A04CEC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181" y="11341694"/>
            <a:ext cx="1445292" cy="1445292"/>
          </a:xfrm>
          <a:prstGeom prst="rect">
            <a:avLst/>
          </a:prstGeom>
        </p:spPr>
      </p:pic>
      <p:pic>
        <p:nvPicPr>
          <p:cNvPr id="136" name="Picture 4" descr="Resultado de imagem para aws">
            <a:extLst>
              <a:ext uri="{FF2B5EF4-FFF2-40B4-BE49-F238E27FC236}">
                <a16:creationId xmlns:a16="http://schemas.microsoft.com/office/drawing/2014/main" id="{85B8AE9B-6543-4C5A-B732-2B6587D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76" y="11159389"/>
            <a:ext cx="619874" cy="4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AF1E2280-FA94-4430-B1AF-543A5E543B0F}"/>
              </a:ext>
            </a:extLst>
          </p:cNvPr>
          <p:cNvSpPr/>
          <p:nvPr/>
        </p:nvSpPr>
        <p:spPr>
          <a:xfrm>
            <a:off x="15397269" y="6094968"/>
            <a:ext cx="3262981" cy="3888523"/>
          </a:xfrm>
          <a:prstGeom prst="rect">
            <a:avLst/>
          </a:prstGeom>
          <a:solidFill>
            <a:srgbClr val="00B0F0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2A0ACA14-517B-4C61-AF2C-E39B115A385A}"/>
              </a:ext>
            </a:extLst>
          </p:cNvPr>
          <p:cNvSpPr/>
          <p:nvPr/>
        </p:nvSpPr>
        <p:spPr>
          <a:xfrm>
            <a:off x="15399940" y="3649114"/>
            <a:ext cx="3262981" cy="2097176"/>
          </a:xfrm>
          <a:prstGeom prst="rect">
            <a:avLst/>
          </a:prstGeom>
          <a:solidFill>
            <a:srgbClr val="F9690E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Picture 20" descr="Resultado de imagem para kafka">
            <a:extLst>
              <a:ext uri="{FF2B5EF4-FFF2-40B4-BE49-F238E27FC236}">
                <a16:creationId xmlns:a16="http://schemas.microsoft.com/office/drawing/2014/main" id="{A4CBBE10-4190-4A99-9FCD-DE77C7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36" y="6812701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6" descr="Resultado de imagem para logstash">
            <a:extLst>
              <a:ext uri="{FF2B5EF4-FFF2-40B4-BE49-F238E27FC236}">
                <a16:creationId xmlns:a16="http://schemas.microsoft.com/office/drawing/2014/main" id="{066D2DBD-BE7A-484E-B8DA-EEFAD12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83" y="4277004"/>
            <a:ext cx="2453046" cy="8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666B92C1-0F7A-4D78-824B-831AF4192BB4}"/>
              </a:ext>
            </a:extLst>
          </p:cNvPr>
          <p:cNvGrpSpPr/>
          <p:nvPr/>
        </p:nvGrpSpPr>
        <p:grpSpPr>
          <a:xfrm>
            <a:off x="21852688" y="5155907"/>
            <a:ext cx="1835685" cy="1977498"/>
            <a:chOff x="20597419" y="2831689"/>
            <a:chExt cx="2365728" cy="2548488"/>
          </a:xfrm>
        </p:grpSpPr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9388528D-087F-44AB-BA42-7BF72E0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378D505B-F583-45F2-AE0F-D19570E0DA64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#3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7BEB943-5329-418E-9930-2A9D8578F34E}"/>
              </a:ext>
            </a:extLst>
          </p:cNvPr>
          <p:cNvGrpSpPr/>
          <p:nvPr/>
        </p:nvGrpSpPr>
        <p:grpSpPr>
          <a:xfrm>
            <a:off x="21852688" y="7636999"/>
            <a:ext cx="1835685" cy="1977498"/>
            <a:chOff x="20597419" y="2831689"/>
            <a:chExt cx="2365728" cy="2548488"/>
          </a:xfrm>
        </p:grpSpPr>
        <p:pic>
          <p:nvPicPr>
            <p:cNvPr id="164" name="Imagem 163">
              <a:extLst>
                <a:ext uri="{FF2B5EF4-FFF2-40B4-BE49-F238E27FC236}">
                  <a16:creationId xmlns:a16="http://schemas.microsoft.com/office/drawing/2014/main" id="{F70AC19E-1C12-4C60-916B-8D463AB9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5ACE5A45-A9D8-4DBA-BB70-4673E4E487C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#5</a:t>
              </a:r>
            </a:p>
          </p:txBody>
        </p: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627DE3-A8DD-4ECF-B944-2121BE24DD1C}"/>
              </a:ext>
            </a:extLst>
          </p:cNvPr>
          <p:cNvGrpSpPr/>
          <p:nvPr/>
        </p:nvGrpSpPr>
        <p:grpSpPr>
          <a:xfrm>
            <a:off x="21852688" y="10009238"/>
            <a:ext cx="1835685" cy="1977498"/>
            <a:chOff x="20597419" y="2831689"/>
            <a:chExt cx="2365728" cy="2548488"/>
          </a:xfrm>
        </p:grpSpPr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D95234-25C1-468D-A883-91CBCE90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588DADDF-C0CD-4B4B-879F-2F72FE922F67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#7</a:t>
              </a:r>
            </a:p>
          </p:txBody>
        </p:sp>
      </p:grp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C52B5865-BF08-4355-8EBE-F75EA0C780FD}"/>
              </a:ext>
            </a:extLst>
          </p:cNvPr>
          <p:cNvGrpSpPr/>
          <p:nvPr/>
        </p:nvGrpSpPr>
        <p:grpSpPr>
          <a:xfrm>
            <a:off x="19784700" y="5155907"/>
            <a:ext cx="1835685" cy="1977498"/>
            <a:chOff x="20597419" y="2831689"/>
            <a:chExt cx="2365728" cy="2548488"/>
          </a:xfrm>
        </p:grpSpPr>
        <p:pic>
          <p:nvPicPr>
            <p:cNvPr id="179" name="Imagem 178">
              <a:extLst>
                <a:ext uri="{FF2B5EF4-FFF2-40B4-BE49-F238E27FC236}">
                  <a16:creationId xmlns:a16="http://schemas.microsoft.com/office/drawing/2014/main" id="{3D5F60DF-0B85-4E19-B6AF-EDA4433E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0" name="Retângulo 179">
              <a:extLst>
                <a:ext uri="{FF2B5EF4-FFF2-40B4-BE49-F238E27FC236}">
                  <a16:creationId xmlns:a16="http://schemas.microsoft.com/office/drawing/2014/main" id="{8C788D59-0806-4C03-B1A0-9A44182F3261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#2</a:t>
              </a:r>
            </a:p>
          </p:txBody>
        </p:sp>
      </p:grp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EB0CAD18-1A75-4D8E-8451-D15274F6E59A}"/>
              </a:ext>
            </a:extLst>
          </p:cNvPr>
          <p:cNvGrpSpPr/>
          <p:nvPr/>
        </p:nvGrpSpPr>
        <p:grpSpPr>
          <a:xfrm>
            <a:off x="19784700" y="7636999"/>
            <a:ext cx="1835685" cy="1977498"/>
            <a:chOff x="20597419" y="2831689"/>
            <a:chExt cx="2365728" cy="2548488"/>
          </a:xfrm>
        </p:grpSpPr>
        <p:pic>
          <p:nvPicPr>
            <p:cNvPr id="184" name="Imagem 183">
              <a:extLst>
                <a:ext uri="{FF2B5EF4-FFF2-40B4-BE49-F238E27FC236}">
                  <a16:creationId xmlns:a16="http://schemas.microsoft.com/office/drawing/2014/main" id="{925D2F4F-125F-4FF6-B68A-40041955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85" name="Retângulo 184">
              <a:extLst>
                <a:ext uri="{FF2B5EF4-FFF2-40B4-BE49-F238E27FC236}">
                  <a16:creationId xmlns:a16="http://schemas.microsoft.com/office/drawing/2014/main" id="{5F882D76-591F-4B18-BD31-D45F0AA8ACB9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#4</a:t>
              </a:r>
            </a:p>
          </p:txBody>
        </p:sp>
      </p:grpSp>
      <p:grpSp>
        <p:nvGrpSpPr>
          <p:cNvPr id="187" name="Agrupar 186">
            <a:extLst>
              <a:ext uri="{FF2B5EF4-FFF2-40B4-BE49-F238E27FC236}">
                <a16:creationId xmlns:a16="http://schemas.microsoft.com/office/drawing/2014/main" id="{E990F812-1E94-4382-BD40-AF37EF352D4B}"/>
              </a:ext>
            </a:extLst>
          </p:cNvPr>
          <p:cNvGrpSpPr/>
          <p:nvPr/>
        </p:nvGrpSpPr>
        <p:grpSpPr>
          <a:xfrm>
            <a:off x="19784700" y="10009238"/>
            <a:ext cx="1835685" cy="1977498"/>
            <a:chOff x="20597419" y="2831689"/>
            <a:chExt cx="2365728" cy="2548488"/>
          </a:xfrm>
        </p:grpSpPr>
        <p:pic>
          <p:nvPicPr>
            <p:cNvPr id="189" name="Imagem 188">
              <a:extLst>
                <a:ext uri="{FF2B5EF4-FFF2-40B4-BE49-F238E27FC236}">
                  <a16:creationId xmlns:a16="http://schemas.microsoft.com/office/drawing/2014/main" id="{48BE137B-5C13-4B47-ADAE-AEE6E5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638" y="2831689"/>
              <a:ext cx="1789290" cy="1789290"/>
            </a:xfrm>
            <a:prstGeom prst="rect">
              <a:avLst/>
            </a:prstGeom>
          </p:spPr>
        </p:pic>
        <p:sp>
          <p:nvSpPr>
            <p:cNvPr id="190" name="Retângulo 189">
              <a:extLst>
                <a:ext uri="{FF2B5EF4-FFF2-40B4-BE49-F238E27FC236}">
                  <a16:creationId xmlns:a16="http://schemas.microsoft.com/office/drawing/2014/main" id="{76C28CD9-D61F-4747-84AB-8F1DEC9CDBC6}"/>
                </a:ext>
              </a:extLst>
            </p:cNvPr>
            <p:cNvSpPr/>
            <p:nvPr/>
          </p:nvSpPr>
          <p:spPr>
            <a:xfrm>
              <a:off x="20597419" y="4620979"/>
              <a:ext cx="2365728" cy="7591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484C4D"/>
                  </a:solidFill>
                </a:rPr>
                <a:t>Squad #6</a:t>
              </a:r>
            </a:p>
          </p:txBody>
        </p:sp>
      </p:grpSp>
      <p:pic>
        <p:nvPicPr>
          <p:cNvPr id="175" name="Imagem 174">
            <a:extLst>
              <a:ext uri="{FF2B5EF4-FFF2-40B4-BE49-F238E27FC236}">
                <a16:creationId xmlns:a16="http://schemas.microsoft.com/office/drawing/2014/main" id="{3D33AFAE-D1AA-4C2B-84A4-EA279AF365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486" y="11808690"/>
            <a:ext cx="756101" cy="756101"/>
          </a:xfrm>
          <a:prstGeom prst="rect">
            <a:avLst/>
          </a:prstGeom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993C6CE6-595E-472E-B08C-79E0E37541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229" y="11217822"/>
            <a:ext cx="756101" cy="756101"/>
          </a:xfrm>
          <a:prstGeom prst="rect">
            <a:avLst/>
          </a:prstGeom>
        </p:spPr>
      </p:pic>
      <p:pic>
        <p:nvPicPr>
          <p:cNvPr id="181" name="Imagem 180">
            <a:extLst>
              <a:ext uri="{FF2B5EF4-FFF2-40B4-BE49-F238E27FC236}">
                <a16:creationId xmlns:a16="http://schemas.microsoft.com/office/drawing/2014/main" id="{D0485A54-CBAF-48B2-8D5D-6786FDBD4A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458" y="11958751"/>
            <a:ext cx="756101" cy="756101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8BCA76B5-9954-49CB-A370-8F18A05D6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735" y="11221859"/>
            <a:ext cx="756101" cy="756101"/>
          </a:xfrm>
          <a:prstGeom prst="rect">
            <a:avLst/>
          </a:prstGeom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9955C942-12EA-4298-B91A-420F5CC517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17" y="8323875"/>
            <a:ext cx="756101" cy="756101"/>
          </a:xfrm>
          <a:prstGeom prst="rect">
            <a:avLst/>
          </a:prstGeom>
        </p:spPr>
      </p:pic>
      <p:pic>
        <p:nvPicPr>
          <p:cNvPr id="173" name="Imagem 172">
            <a:extLst>
              <a:ext uri="{FF2B5EF4-FFF2-40B4-BE49-F238E27FC236}">
                <a16:creationId xmlns:a16="http://schemas.microsoft.com/office/drawing/2014/main" id="{FCB09F69-D222-4873-B22A-C42AE1D670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08" y="8992993"/>
            <a:ext cx="756101" cy="756101"/>
          </a:xfrm>
          <a:prstGeom prst="rect">
            <a:avLst/>
          </a:prstGeom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AF826798-FA59-44F5-8330-E3A6928F08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399" y="7383990"/>
            <a:ext cx="756101" cy="756101"/>
          </a:xfrm>
          <a:prstGeom prst="rect">
            <a:avLst/>
          </a:prstGeom>
        </p:spPr>
      </p:pic>
      <p:pic>
        <p:nvPicPr>
          <p:cNvPr id="191" name="Imagem 190">
            <a:extLst>
              <a:ext uri="{FF2B5EF4-FFF2-40B4-BE49-F238E27FC236}">
                <a16:creationId xmlns:a16="http://schemas.microsoft.com/office/drawing/2014/main" id="{7F3BEA1E-D218-4CFC-9B93-9C9A3BD04E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682" y="7550182"/>
            <a:ext cx="756101" cy="756101"/>
          </a:xfrm>
          <a:prstGeom prst="rect">
            <a:avLst/>
          </a:prstGeom>
        </p:spPr>
      </p:pic>
      <p:pic>
        <p:nvPicPr>
          <p:cNvPr id="192" name="Imagem 191">
            <a:extLst>
              <a:ext uri="{FF2B5EF4-FFF2-40B4-BE49-F238E27FC236}">
                <a16:creationId xmlns:a16="http://schemas.microsoft.com/office/drawing/2014/main" id="{E7632862-C7FF-4793-9C04-C8B3501E4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293" y="8884230"/>
            <a:ext cx="756101" cy="756101"/>
          </a:xfrm>
          <a:prstGeom prst="rect">
            <a:avLst/>
          </a:prstGeom>
        </p:spPr>
      </p:pic>
      <p:pic>
        <p:nvPicPr>
          <p:cNvPr id="193" name="Imagem 192">
            <a:extLst>
              <a:ext uri="{FF2B5EF4-FFF2-40B4-BE49-F238E27FC236}">
                <a16:creationId xmlns:a16="http://schemas.microsoft.com/office/drawing/2014/main" id="{8E9E326C-C47C-43E2-BC45-6EFF80CDDB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98" y="9118406"/>
            <a:ext cx="756101" cy="756101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1B853D6B-C836-42F0-847C-2B3D6B788C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711" y="7615814"/>
            <a:ext cx="756101" cy="756101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1B136F1A-80C3-4B31-83E2-E83C5FDA03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9" y="9028914"/>
            <a:ext cx="756101" cy="756101"/>
          </a:xfrm>
          <a:prstGeom prst="rect">
            <a:avLst/>
          </a:prstGeom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D395AD8F-4819-4B03-8A5E-F72ECBC2C1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06" y="8050599"/>
            <a:ext cx="756101" cy="756101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5800D333-D154-4D33-9FA9-DEC1A848FB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80" y="8722464"/>
            <a:ext cx="756101" cy="756101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6BF0C794-ADEE-4EFB-AC95-D961991D56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552" y="7769385"/>
            <a:ext cx="756101" cy="756101"/>
          </a:xfrm>
          <a:prstGeom prst="rect">
            <a:avLst/>
          </a:prstGeom>
        </p:spPr>
      </p:pic>
      <p:pic>
        <p:nvPicPr>
          <p:cNvPr id="203" name="Imagem 202">
            <a:extLst>
              <a:ext uri="{FF2B5EF4-FFF2-40B4-BE49-F238E27FC236}">
                <a16:creationId xmlns:a16="http://schemas.microsoft.com/office/drawing/2014/main" id="{244998C3-ABD1-48A2-805D-EC63F506599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54" y="7650140"/>
            <a:ext cx="756000" cy="756000"/>
          </a:xfrm>
          <a:prstGeom prst="rect">
            <a:avLst/>
          </a:prstGeom>
        </p:spPr>
      </p:pic>
      <p:pic>
        <p:nvPicPr>
          <p:cNvPr id="204" name="Imagem 203">
            <a:extLst>
              <a:ext uri="{FF2B5EF4-FFF2-40B4-BE49-F238E27FC236}">
                <a16:creationId xmlns:a16="http://schemas.microsoft.com/office/drawing/2014/main" id="{3DBE1572-1205-4442-B75D-8EB68796650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90" y="7960952"/>
            <a:ext cx="756000" cy="756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B3F917-AEAD-44E0-B3C2-6FABA9F719C3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037" y="2604973"/>
            <a:ext cx="859383" cy="859383"/>
          </a:xfrm>
          <a:prstGeom prst="rect">
            <a:avLst/>
          </a:prstGeom>
        </p:spPr>
      </p:pic>
      <p:pic>
        <p:nvPicPr>
          <p:cNvPr id="205" name="Imagem 204">
            <a:extLst>
              <a:ext uri="{FF2B5EF4-FFF2-40B4-BE49-F238E27FC236}">
                <a16:creationId xmlns:a16="http://schemas.microsoft.com/office/drawing/2014/main" id="{511BA47D-C3E3-4EFD-B6A2-E299F30C6D68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442" y="11848790"/>
            <a:ext cx="495574" cy="495574"/>
          </a:xfrm>
          <a:prstGeom prst="rect">
            <a:avLst/>
          </a:prstGeom>
        </p:spPr>
      </p:pic>
      <p:pic>
        <p:nvPicPr>
          <p:cNvPr id="206" name="Imagem 205">
            <a:extLst>
              <a:ext uri="{FF2B5EF4-FFF2-40B4-BE49-F238E27FC236}">
                <a16:creationId xmlns:a16="http://schemas.microsoft.com/office/drawing/2014/main" id="{2FCDB34F-03D9-4D23-9566-833198C8DCA0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710" y="12134708"/>
            <a:ext cx="495574" cy="495574"/>
          </a:xfrm>
          <a:prstGeom prst="rect">
            <a:avLst/>
          </a:prstGeom>
        </p:spPr>
      </p:pic>
      <p:pic>
        <p:nvPicPr>
          <p:cNvPr id="207" name="Imagem 206">
            <a:extLst>
              <a:ext uri="{FF2B5EF4-FFF2-40B4-BE49-F238E27FC236}">
                <a16:creationId xmlns:a16="http://schemas.microsoft.com/office/drawing/2014/main" id="{1FB1310F-2B09-43C2-8713-5465283056E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30" y="11193009"/>
            <a:ext cx="495574" cy="495574"/>
          </a:xfrm>
          <a:prstGeom prst="rect">
            <a:avLst/>
          </a:prstGeom>
        </p:spPr>
      </p:pic>
      <p:pic>
        <p:nvPicPr>
          <p:cNvPr id="210" name="Imagem 209">
            <a:extLst>
              <a:ext uri="{FF2B5EF4-FFF2-40B4-BE49-F238E27FC236}">
                <a16:creationId xmlns:a16="http://schemas.microsoft.com/office/drawing/2014/main" id="{88DDCFDB-17CA-4E59-A8DF-0F91B3E88F7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5" y="7892304"/>
            <a:ext cx="495574" cy="495574"/>
          </a:xfrm>
          <a:prstGeom prst="rect">
            <a:avLst/>
          </a:prstGeom>
        </p:spPr>
      </p:pic>
      <p:pic>
        <p:nvPicPr>
          <p:cNvPr id="211" name="Imagem 210">
            <a:extLst>
              <a:ext uri="{FF2B5EF4-FFF2-40B4-BE49-F238E27FC236}">
                <a16:creationId xmlns:a16="http://schemas.microsoft.com/office/drawing/2014/main" id="{EA093DCB-8FFC-4861-B0A5-47C3544E218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39" y="8884230"/>
            <a:ext cx="495574" cy="495574"/>
          </a:xfrm>
          <a:prstGeom prst="rect">
            <a:avLst/>
          </a:prstGeom>
        </p:spPr>
      </p:pic>
      <p:pic>
        <p:nvPicPr>
          <p:cNvPr id="212" name="Imagem 211">
            <a:extLst>
              <a:ext uri="{FF2B5EF4-FFF2-40B4-BE49-F238E27FC236}">
                <a16:creationId xmlns:a16="http://schemas.microsoft.com/office/drawing/2014/main" id="{3CDF79CE-77E4-471E-BA54-D7EF1C68216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23" y="7450823"/>
            <a:ext cx="495574" cy="495574"/>
          </a:xfrm>
          <a:prstGeom prst="rect">
            <a:avLst/>
          </a:prstGeom>
        </p:spPr>
      </p:pic>
      <p:pic>
        <p:nvPicPr>
          <p:cNvPr id="213" name="Imagem 212">
            <a:extLst>
              <a:ext uri="{FF2B5EF4-FFF2-40B4-BE49-F238E27FC236}">
                <a16:creationId xmlns:a16="http://schemas.microsoft.com/office/drawing/2014/main" id="{E1F2FA28-C85F-406F-99F0-AFAE40EEB58D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247" y="7763482"/>
            <a:ext cx="495574" cy="495574"/>
          </a:xfrm>
          <a:prstGeom prst="rect">
            <a:avLst/>
          </a:prstGeom>
        </p:spPr>
      </p:pic>
      <p:pic>
        <p:nvPicPr>
          <p:cNvPr id="216" name="Imagem 215">
            <a:extLst>
              <a:ext uri="{FF2B5EF4-FFF2-40B4-BE49-F238E27FC236}">
                <a16:creationId xmlns:a16="http://schemas.microsoft.com/office/drawing/2014/main" id="{A2CCEBE8-8AEC-4F2A-B460-A545B9C6DDA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749" y="6556534"/>
            <a:ext cx="495574" cy="495574"/>
          </a:xfrm>
          <a:prstGeom prst="rect">
            <a:avLst/>
          </a:prstGeom>
        </p:spPr>
      </p:pic>
      <p:pic>
        <p:nvPicPr>
          <p:cNvPr id="217" name="Imagem 216">
            <a:extLst>
              <a:ext uri="{FF2B5EF4-FFF2-40B4-BE49-F238E27FC236}">
                <a16:creationId xmlns:a16="http://schemas.microsoft.com/office/drawing/2014/main" id="{2F3F8BBD-93BE-42CE-A0BD-DD2950450908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59" y="11572305"/>
            <a:ext cx="495574" cy="495574"/>
          </a:xfrm>
          <a:prstGeom prst="rect">
            <a:avLst/>
          </a:prstGeom>
        </p:spPr>
      </p:pic>
      <p:pic>
        <p:nvPicPr>
          <p:cNvPr id="219" name="Imagem 218">
            <a:extLst>
              <a:ext uri="{FF2B5EF4-FFF2-40B4-BE49-F238E27FC236}">
                <a16:creationId xmlns:a16="http://schemas.microsoft.com/office/drawing/2014/main" id="{B0045ED8-5758-4245-B802-36DC01739C38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10" y="11233039"/>
            <a:ext cx="495574" cy="49557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FDDA924-A5AF-48CD-8BC5-D409C1BD4F0D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32" y="4854669"/>
            <a:ext cx="829485" cy="829485"/>
          </a:xfrm>
          <a:prstGeom prst="rect">
            <a:avLst/>
          </a:prstGeom>
        </p:spPr>
      </p:pic>
      <p:pic>
        <p:nvPicPr>
          <p:cNvPr id="220" name="Imagem 219">
            <a:extLst>
              <a:ext uri="{FF2B5EF4-FFF2-40B4-BE49-F238E27FC236}">
                <a16:creationId xmlns:a16="http://schemas.microsoft.com/office/drawing/2014/main" id="{72D992C3-FCE1-455B-A59F-C541E7B648E0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980" y="7570984"/>
            <a:ext cx="479615" cy="479615"/>
          </a:xfrm>
          <a:prstGeom prst="rect">
            <a:avLst/>
          </a:prstGeom>
        </p:spPr>
      </p:pic>
      <p:pic>
        <p:nvPicPr>
          <p:cNvPr id="221" name="Imagem 220">
            <a:extLst>
              <a:ext uri="{FF2B5EF4-FFF2-40B4-BE49-F238E27FC236}">
                <a16:creationId xmlns:a16="http://schemas.microsoft.com/office/drawing/2014/main" id="{E90758AC-8FD7-4B69-88EE-E7B2FCF1C134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45" y="9110869"/>
            <a:ext cx="479615" cy="479615"/>
          </a:xfrm>
          <a:prstGeom prst="rect">
            <a:avLst/>
          </a:prstGeom>
        </p:spPr>
      </p:pic>
      <p:pic>
        <p:nvPicPr>
          <p:cNvPr id="222" name="Imagem 221">
            <a:extLst>
              <a:ext uri="{FF2B5EF4-FFF2-40B4-BE49-F238E27FC236}">
                <a16:creationId xmlns:a16="http://schemas.microsoft.com/office/drawing/2014/main" id="{C36635D7-803C-4081-AA84-E55EA392CF36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12" y="8640814"/>
            <a:ext cx="479615" cy="479615"/>
          </a:xfrm>
          <a:prstGeom prst="rect">
            <a:avLst/>
          </a:prstGeom>
        </p:spPr>
      </p:pic>
      <p:pic>
        <p:nvPicPr>
          <p:cNvPr id="223" name="Imagem 222">
            <a:extLst>
              <a:ext uri="{FF2B5EF4-FFF2-40B4-BE49-F238E27FC236}">
                <a16:creationId xmlns:a16="http://schemas.microsoft.com/office/drawing/2014/main" id="{0431124C-46BD-4C12-9D11-F427B2D01214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29" y="8222994"/>
            <a:ext cx="479615" cy="479615"/>
          </a:xfrm>
          <a:prstGeom prst="rect">
            <a:avLst/>
          </a:prstGeom>
        </p:spPr>
      </p:pic>
      <p:pic>
        <p:nvPicPr>
          <p:cNvPr id="224" name="Imagem 223">
            <a:extLst>
              <a:ext uri="{FF2B5EF4-FFF2-40B4-BE49-F238E27FC236}">
                <a16:creationId xmlns:a16="http://schemas.microsoft.com/office/drawing/2014/main" id="{09E25569-7C28-49BF-ACE1-A972C9A2B6E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86" y="7650140"/>
            <a:ext cx="479615" cy="479615"/>
          </a:xfrm>
          <a:prstGeom prst="rect">
            <a:avLst/>
          </a:prstGeom>
        </p:spPr>
      </p:pic>
      <p:pic>
        <p:nvPicPr>
          <p:cNvPr id="225" name="Imagem 224">
            <a:extLst>
              <a:ext uri="{FF2B5EF4-FFF2-40B4-BE49-F238E27FC236}">
                <a16:creationId xmlns:a16="http://schemas.microsoft.com/office/drawing/2014/main" id="{19B274AA-1BA8-4A89-9793-3E417ACA70C7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05" y="6500629"/>
            <a:ext cx="479615" cy="479615"/>
          </a:xfrm>
          <a:prstGeom prst="rect">
            <a:avLst/>
          </a:prstGeom>
        </p:spPr>
      </p:pic>
      <p:pic>
        <p:nvPicPr>
          <p:cNvPr id="226" name="Imagem 225">
            <a:extLst>
              <a:ext uri="{FF2B5EF4-FFF2-40B4-BE49-F238E27FC236}">
                <a16:creationId xmlns:a16="http://schemas.microsoft.com/office/drawing/2014/main" id="{F3DD26AA-4021-4FCA-9101-E47ED7E2079B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45" y="11779283"/>
            <a:ext cx="479615" cy="479615"/>
          </a:xfrm>
          <a:prstGeom prst="rect">
            <a:avLst/>
          </a:prstGeom>
        </p:spPr>
      </p:pic>
      <p:pic>
        <p:nvPicPr>
          <p:cNvPr id="227" name="Imagem 226">
            <a:extLst>
              <a:ext uri="{FF2B5EF4-FFF2-40B4-BE49-F238E27FC236}">
                <a16:creationId xmlns:a16="http://schemas.microsoft.com/office/drawing/2014/main" id="{60E6550A-794D-46E9-88B8-9FD735FBF216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67" y="11935492"/>
            <a:ext cx="479615" cy="479615"/>
          </a:xfrm>
          <a:prstGeom prst="rect">
            <a:avLst/>
          </a:prstGeom>
        </p:spPr>
      </p:pic>
      <p:pic>
        <p:nvPicPr>
          <p:cNvPr id="228" name="Imagem 227">
            <a:extLst>
              <a:ext uri="{FF2B5EF4-FFF2-40B4-BE49-F238E27FC236}">
                <a16:creationId xmlns:a16="http://schemas.microsoft.com/office/drawing/2014/main" id="{15D4B6E0-2D0D-4814-A49F-D1811E36B59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60" y="11204050"/>
            <a:ext cx="479615" cy="479615"/>
          </a:xfrm>
          <a:prstGeom prst="rect">
            <a:avLst/>
          </a:prstGeom>
        </p:spPr>
      </p:pic>
      <p:pic>
        <p:nvPicPr>
          <p:cNvPr id="229" name="Imagem 228">
            <a:extLst>
              <a:ext uri="{FF2B5EF4-FFF2-40B4-BE49-F238E27FC236}">
                <a16:creationId xmlns:a16="http://schemas.microsoft.com/office/drawing/2014/main" id="{CB03B3AC-A052-48E1-88CB-61C4CF9F183F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63" y="11910289"/>
            <a:ext cx="479615" cy="47961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AFB2355-01E9-4EDA-B926-9B26F40093FC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166" y="4897071"/>
            <a:ext cx="845530" cy="845530"/>
          </a:xfrm>
          <a:prstGeom prst="rect">
            <a:avLst/>
          </a:prstGeom>
        </p:spPr>
      </p:pic>
      <p:pic>
        <p:nvPicPr>
          <p:cNvPr id="230" name="Imagem 229">
            <a:extLst>
              <a:ext uri="{FF2B5EF4-FFF2-40B4-BE49-F238E27FC236}">
                <a16:creationId xmlns:a16="http://schemas.microsoft.com/office/drawing/2014/main" id="{7C0233DB-934E-4208-B586-1442D40681D4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147" y="7295545"/>
            <a:ext cx="509197" cy="509197"/>
          </a:xfrm>
          <a:prstGeom prst="rect">
            <a:avLst/>
          </a:prstGeom>
        </p:spPr>
      </p:pic>
      <p:pic>
        <p:nvPicPr>
          <p:cNvPr id="231" name="Imagem 230">
            <a:extLst>
              <a:ext uri="{FF2B5EF4-FFF2-40B4-BE49-F238E27FC236}">
                <a16:creationId xmlns:a16="http://schemas.microsoft.com/office/drawing/2014/main" id="{EACF1573-8FBB-403A-83FF-228EB6A72382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61" y="8028140"/>
            <a:ext cx="509197" cy="509197"/>
          </a:xfrm>
          <a:prstGeom prst="rect">
            <a:avLst/>
          </a:prstGeom>
        </p:spPr>
      </p:pic>
      <p:pic>
        <p:nvPicPr>
          <p:cNvPr id="232" name="Imagem 231">
            <a:extLst>
              <a:ext uri="{FF2B5EF4-FFF2-40B4-BE49-F238E27FC236}">
                <a16:creationId xmlns:a16="http://schemas.microsoft.com/office/drawing/2014/main" id="{B979D5AB-5BAA-4FDC-A41F-B94101DAD4F0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14" y="8710345"/>
            <a:ext cx="509197" cy="509197"/>
          </a:xfrm>
          <a:prstGeom prst="rect">
            <a:avLst/>
          </a:prstGeom>
        </p:spPr>
      </p:pic>
      <p:pic>
        <p:nvPicPr>
          <p:cNvPr id="233" name="Imagem 232">
            <a:extLst>
              <a:ext uri="{FF2B5EF4-FFF2-40B4-BE49-F238E27FC236}">
                <a16:creationId xmlns:a16="http://schemas.microsoft.com/office/drawing/2014/main" id="{61568096-C5D7-407A-890F-47920A8D6CF9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78" y="8659157"/>
            <a:ext cx="509197" cy="509197"/>
          </a:xfrm>
          <a:prstGeom prst="rect">
            <a:avLst/>
          </a:prstGeom>
        </p:spPr>
      </p:pic>
      <p:pic>
        <p:nvPicPr>
          <p:cNvPr id="234" name="Imagem 233">
            <a:extLst>
              <a:ext uri="{FF2B5EF4-FFF2-40B4-BE49-F238E27FC236}">
                <a16:creationId xmlns:a16="http://schemas.microsoft.com/office/drawing/2014/main" id="{C529B0DC-76DF-4BF0-99EA-2266EA3FF62C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85" y="6485837"/>
            <a:ext cx="509197" cy="509197"/>
          </a:xfrm>
          <a:prstGeom prst="rect">
            <a:avLst/>
          </a:prstGeom>
        </p:spPr>
      </p:pic>
      <p:pic>
        <p:nvPicPr>
          <p:cNvPr id="235" name="Imagem 234">
            <a:extLst>
              <a:ext uri="{FF2B5EF4-FFF2-40B4-BE49-F238E27FC236}">
                <a16:creationId xmlns:a16="http://schemas.microsoft.com/office/drawing/2014/main" id="{1AB5FD99-7462-46E6-8C8F-EB03EA46AEB8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3" y="11972393"/>
            <a:ext cx="509197" cy="509197"/>
          </a:xfrm>
          <a:prstGeom prst="rect">
            <a:avLst/>
          </a:prstGeom>
        </p:spPr>
      </p:pic>
      <p:pic>
        <p:nvPicPr>
          <p:cNvPr id="236" name="Imagem 235">
            <a:extLst>
              <a:ext uri="{FF2B5EF4-FFF2-40B4-BE49-F238E27FC236}">
                <a16:creationId xmlns:a16="http://schemas.microsoft.com/office/drawing/2014/main" id="{5D88F1EF-A864-4EEA-9CA5-C3CA8AF6DA68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035" y="11764491"/>
            <a:ext cx="509197" cy="509197"/>
          </a:xfrm>
          <a:prstGeom prst="rect">
            <a:avLst/>
          </a:prstGeom>
        </p:spPr>
      </p:pic>
      <p:pic>
        <p:nvPicPr>
          <p:cNvPr id="237" name="Imagem 236">
            <a:extLst>
              <a:ext uri="{FF2B5EF4-FFF2-40B4-BE49-F238E27FC236}">
                <a16:creationId xmlns:a16="http://schemas.microsoft.com/office/drawing/2014/main" id="{4F8EFB27-84B4-4261-BDBB-1A03E3970A38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508" y="11892777"/>
            <a:ext cx="509197" cy="50919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82916C8D-BD42-4FE9-AD43-73277B93557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765" y="7467294"/>
            <a:ext cx="869951" cy="869951"/>
          </a:xfrm>
          <a:prstGeom prst="rect">
            <a:avLst/>
          </a:prstGeom>
        </p:spPr>
      </p:pic>
      <p:pic>
        <p:nvPicPr>
          <p:cNvPr id="238" name="Imagem 237">
            <a:extLst>
              <a:ext uri="{FF2B5EF4-FFF2-40B4-BE49-F238E27FC236}">
                <a16:creationId xmlns:a16="http://schemas.microsoft.com/office/drawing/2014/main" id="{FF38F925-2732-45B5-B170-604B86020D6B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83" y="8808062"/>
            <a:ext cx="543828" cy="543828"/>
          </a:xfrm>
          <a:prstGeom prst="rect">
            <a:avLst/>
          </a:prstGeom>
        </p:spPr>
      </p:pic>
      <p:pic>
        <p:nvPicPr>
          <p:cNvPr id="239" name="Imagem 238">
            <a:extLst>
              <a:ext uri="{FF2B5EF4-FFF2-40B4-BE49-F238E27FC236}">
                <a16:creationId xmlns:a16="http://schemas.microsoft.com/office/drawing/2014/main" id="{A34789C4-2CF9-41A4-93BF-9272CE4B6FEB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02" y="8990366"/>
            <a:ext cx="543828" cy="543828"/>
          </a:xfrm>
          <a:prstGeom prst="rect">
            <a:avLst/>
          </a:prstGeom>
        </p:spPr>
      </p:pic>
      <p:pic>
        <p:nvPicPr>
          <p:cNvPr id="240" name="Imagem 239">
            <a:extLst>
              <a:ext uri="{FF2B5EF4-FFF2-40B4-BE49-F238E27FC236}">
                <a16:creationId xmlns:a16="http://schemas.microsoft.com/office/drawing/2014/main" id="{77A60F29-4A3B-4C5E-A76D-AC5F23DD069B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6" y="7215396"/>
            <a:ext cx="543828" cy="543828"/>
          </a:xfrm>
          <a:prstGeom prst="rect">
            <a:avLst/>
          </a:prstGeom>
        </p:spPr>
      </p:pic>
      <p:pic>
        <p:nvPicPr>
          <p:cNvPr id="241" name="Imagem 240">
            <a:extLst>
              <a:ext uri="{FF2B5EF4-FFF2-40B4-BE49-F238E27FC236}">
                <a16:creationId xmlns:a16="http://schemas.microsoft.com/office/drawing/2014/main" id="{EDC608BC-CCFA-4CC7-BAB2-A706F07BD6F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91" y="11005336"/>
            <a:ext cx="543828" cy="543828"/>
          </a:xfrm>
          <a:prstGeom prst="rect">
            <a:avLst/>
          </a:prstGeom>
        </p:spPr>
      </p:pic>
      <p:pic>
        <p:nvPicPr>
          <p:cNvPr id="242" name="Imagem 241">
            <a:extLst>
              <a:ext uri="{FF2B5EF4-FFF2-40B4-BE49-F238E27FC236}">
                <a16:creationId xmlns:a16="http://schemas.microsoft.com/office/drawing/2014/main" id="{2BC0D291-2A5C-4667-9F7B-8C7307D0DF8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63" y="11163280"/>
            <a:ext cx="543828" cy="543828"/>
          </a:xfrm>
          <a:prstGeom prst="rect">
            <a:avLst/>
          </a:prstGeom>
        </p:spPr>
      </p:pic>
      <p:pic>
        <p:nvPicPr>
          <p:cNvPr id="243" name="Imagem 242">
            <a:extLst>
              <a:ext uri="{FF2B5EF4-FFF2-40B4-BE49-F238E27FC236}">
                <a16:creationId xmlns:a16="http://schemas.microsoft.com/office/drawing/2014/main" id="{1B7C9FB3-03E1-48DC-A1AD-9B87B81F84D2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275" y="11139837"/>
            <a:ext cx="543828" cy="54382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F3D077-A948-4610-B4C8-C1FD61427D80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037" y="7488814"/>
            <a:ext cx="807922" cy="807922"/>
          </a:xfrm>
          <a:prstGeom prst="rect">
            <a:avLst/>
          </a:prstGeom>
        </p:spPr>
      </p:pic>
      <p:pic>
        <p:nvPicPr>
          <p:cNvPr id="244" name="Imagem 243">
            <a:extLst>
              <a:ext uri="{FF2B5EF4-FFF2-40B4-BE49-F238E27FC236}">
                <a16:creationId xmlns:a16="http://schemas.microsoft.com/office/drawing/2014/main" id="{1D2E1890-C8E4-4F17-8D93-E8E519AB0B1A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95" y="8891627"/>
            <a:ext cx="553454" cy="553454"/>
          </a:xfrm>
          <a:prstGeom prst="rect">
            <a:avLst/>
          </a:prstGeom>
        </p:spPr>
      </p:pic>
      <p:pic>
        <p:nvPicPr>
          <p:cNvPr id="245" name="Imagem 244">
            <a:extLst>
              <a:ext uri="{FF2B5EF4-FFF2-40B4-BE49-F238E27FC236}">
                <a16:creationId xmlns:a16="http://schemas.microsoft.com/office/drawing/2014/main" id="{06C2FB8F-B9C9-4BE1-8EC9-3AAAC983065C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350" y="11085615"/>
            <a:ext cx="553454" cy="553454"/>
          </a:xfrm>
          <a:prstGeom prst="rect">
            <a:avLst/>
          </a:prstGeom>
        </p:spPr>
      </p:pic>
      <p:pic>
        <p:nvPicPr>
          <p:cNvPr id="246" name="Imagem 245">
            <a:extLst>
              <a:ext uri="{FF2B5EF4-FFF2-40B4-BE49-F238E27FC236}">
                <a16:creationId xmlns:a16="http://schemas.microsoft.com/office/drawing/2014/main" id="{A88666A6-C321-4CEF-9EED-5BE3EC4B24D8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12" y="7925888"/>
            <a:ext cx="553454" cy="55345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0BCC98-21F7-4EB7-8287-91233C77BB5E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023" y="9884362"/>
            <a:ext cx="819021" cy="819021"/>
          </a:xfrm>
          <a:prstGeom prst="rect">
            <a:avLst/>
          </a:prstGeom>
        </p:spPr>
      </p:pic>
      <p:pic>
        <p:nvPicPr>
          <p:cNvPr id="247" name="Imagem 246">
            <a:extLst>
              <a:ext uri="{FF2B5EF4-FFF2-40B4-BE49-F238E27FC236}">
                <a16:creationId xmlns:a16="http://schemas.microsoft.com/office/drawing/2014/main" id="{79F68DFC-1233-42A1-AA9A-6FD9E79F0236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89" y="7496324"/>
            <a:ext cx="542905" cy="542905"/>
          </a:xfrm>
          <a:prstGeom prst="rect">
            <a:avLst/>
          </a:prstGeom>
        </p:spPr>
      </p:pic>
      <p:pic>
        <p:nvPicPr>
          <p:cNvPr id="248" name="Imagem 247">
            <a:extLst>
              <a:ext uri="{FF2B5EF4-FFF2-40B4-BE49-F238E27FC236}">
                <a16:creationId xmlns:a16="http://schemas.microsoft.com/office/drawing/2014/main" id="{D619E2CA-34C5-4EC1-B02C-56943E22C1FB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9" y="8988316"/>
            <a:ext cx="542905" cy="542905"/>
          </a:xfrm>
          <a:prstGeom prst="rect">
            <a:avLst/>
          </a:prstGeom>
        </p:spPr>
      </p:pic>
      <p:pic>
        <p:nvPicPr>
          <p:cNvPr id="249" name="Imagem 248">
            <a:extLst>
              <a:ext uri="{FF2B5EF4-FFF2-40B4-BE49-F238E27FC236}">
                <a16:creationId xmlns:a16="http://schemas.microsoft.com/office/drawing/2014/main" id="{E5E2FA9C-76CD-458B-B455-FFDB96DF4DB1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80" y="7470323"/>
            <a:ext cx="542905" cy="542905"/>
          </a:xfrm>
          <a:prstGeom prst="rect">
            <a:avLst/>
          </a:prstGeom>
        </p:spPr>
      </p:pic>
      <p:pic>
        <p:nvPicPr>
          <p:cNvPr id="250" name="Imagem 249">
            <a:extLst>
              <a:ext uri="{FF2B5EF4-FFF2-40B4-BE49-F238E27FC236}">
                <a16:creationId xmlns:a16="http://schemas.microsoft.com/office/drawing/2014/main" id="{DF06AF7A-B3A5-4D19-82E2-0A2F3ABDE19B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1" y="11964300"/>
            <a:ext cx="542905" cy="542905"/>
          </a:xfrm>
          <a:prstGeom prst="rect">
            <a:avLst/>
          </a:prstGeom>
        </p:spPr>
      </p:pic>
      <p:pic>
        <p:nvPicPr>
          <p:cNvPr id="251" name="Imagem 250">
            <a:extLst>
              <a:ext uri="{FF2B5EF4-FFF2-40B4-BE49-F238E27FC236}">
                <a16:creationId xmlns:a16="http://schemas.microsoft.com/office/drawing/2014/main" id="{5709759E-4167-42D3-A524-7138791B3981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47" y="11755445"/>
            <a:ext cx="542905" cy="542905"/>
          </a:xfrm>
          <a:prstGeom prst="rect">
            <a:avLst/>
          </a:prstGeom>
        </p:spPr>
      </p:pic>
      <p:pic>
        <p:nvPicPr>
          <p:cNvPr id="252" name="Imagem 251">
            <a:extLst>
              <a:ext uri="{FF2B5EF4-FFF2-40B4-BE49-F238E27FC236}">
                <a16:creationId xmlns:a16="http://schemas.microsoft.com/office/drawing/2014/main" id="{A730D74C-6982-479D-BF97-2ECCBFEDBF8B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52" y="11102479"/>
            <a:ext cx="542905" cy="54290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6E4387D1-9A82-4961-B64C-EE24A149FB20}"/>
              </a:ext>
            </a:extLst>
          </p:cNvPr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982" y="9855465"/>
            <a:ext cx="869693" cy="869693"/>
          </a:xfrm>
          <a:prstGeom prst="rect">
            <a:avLst/>
          </a:prstGeom>
        </p:spPr>
      </p:pic>
      <p:pic>
        <p:nvPicPr>
          <p:cNvPr id="253" name="Imagem 252">
            <a:extLst>
              <a:ext uri="{FF2B5EF4-FFF2-40B4-BE49-F238E27FC236}">
                <a16:creationId xmlns:a16="http://schemas.microsoft.com/office/drawing/2014/main" id="{3797231E-6985-42FA-BD66-273AB8470215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490" y="8267896"/>
            <a:ext cx="580509" cy="580509"/>
          </a:xfrm>
          <a:prstGeom prst="rect">
            <a:avLst/>
          </a:prstGeom>
        </p:spPr>
      </p:pic>
      <p:pic>
        <p:nvPicPr>
          <p:cNvPr id="254" name="Imagem 253">
            <a:extLst>
              <a:ext uri="{FF2B5EF4-FFF2-40B4-BE49-F238E27FC236}">
                <a16:creationId xmlns:a16="http://schemas.microsoft.com/office/drawing/2014/main" id="{E9196ADE-B0BF-420B-BD77-F3AD038E9927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125" y="8816406"/>
            <a:ext cx="580509" cy="580509"/>
          </a:xfrm>
          <a:prstGeom prst="rect">
            <a:avLst/>
          </a:prstGeom>
        </p:spPr>
      </p:pic>
      <p:pic>
        <p:nvPicPr>
          <p:cNvPr id="255" name="Imagem 254">
            <a:extLst>
              <a:ext uri="{FF2B5EF4-FFF2-40B4-BE49-F238E27FC236}">
                <a16:creationId xmlns:a16="http://schemas.microsoft.com/office/drawing/2014/main" id="{69BEDD0D-97DE-465F-912A-CBDC0105B7C7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96" y="11037225"/>
            <a:ext cx="580509" cy="580509"/>
          </a:xfrm>
          <a:prstGeom prst="rect">
            <a:avLst/>
          </a:prstGeom>
        </p:spPr>
      </p:pic>
      <p:pic>
        <p:nvPicPr>
          <p:cNvPr id="256" name="Imagem 255">
            <a:extLst>
              <a:ext uri="{FF2B5EF4-FFF2-40B4-BE49-F238E27FC236}">
                <a16:creationId xmlns:a16="http://schemas.microsoft.com/office/drawing/2014/main" id="{1268F463-9E26-42A0-B490-81AAEB52597B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0" y="11875255"/>
            <a:ext cx="580509" cy="580509"/>
          </a:xfrm>
          <a:prstGeom prst="rect">
            <a:avLst/>
          </a:prstGeom>
        </p:spPr>
      </p:pic>
      <p:pic>
        <p:nvPicPr>
          <p:cNvPr id="257" name="Imagem 256">
            <a:extLst>
              <a:ext uri="{FF2B5EF4-FFF2-40B4-BE49-F238E27FC236}">
                <a16:creationId xmlns:a16="http://schemas.microsoft.com/office/drawing/2014/main" id="{436ABC81-2924-441A-920F-A194D5532E72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30" y="8817371"/>
            <a:ext cx="580509" cy="5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1D7DD1-2559-4814-A01A-8D1EEB2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pic>
        <p:nvPicPr>
          <p:cNvPr id="5" name="Picture 97">
            <a:extLst>
              <a:ext uri="{FF2B5EF4-FFF2-40B4-BE49-F238E27FC236}">
                <a16:creationId xmlns:a16="http://schemas.microsoft.com/office/drawing/2014/main" id="{D0EB7B7D-B702-482D-A875-1653FDF19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082203" y="294700"/>
            <a:ext cx="2703073" cy="8722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A92FCD-7011-47D3-9E94-2E19235E1685}"/>
              </a:ext>
            </a:extLst>
          </p:cNvPr>
          <p:cNvSpPr/>
          <p:nvPr/>
        </p:nvSpPr>
        <p:spPr>
          <a:xfrm>
            <a:off x="12954000" y="7592000"/>
            <a:ext cx="104457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NOVA ARQUITETURA UNIDAS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ALM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101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63">
            <a:extLst>
              <a:ext uri="{FF2B5EF4-FFF2-40B4-BE49-F238E27FC236}">
                <a16:creationId xmlns:a16="http://schemas.microsoft.com/office/drawing/2014/main" id="{A9A62A08-514B-4D6A-BBC2-87579B4A275A}"/>
              </a:ext>
            </a:extLst>
          </p:cNvPr>
          <p:cNvSpPr txBox="1"/>
          <p:nvPr/>
        </p:nvSpPr>
        <p:spPr>
          <a:xfrm>
            <a:off x="1565721" y="397514"/>
            <a:ext cx="1170339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PAPÉIS E RESPONSABILIDADES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PAPÉIS E RESPONSABILIDADES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3EDADA07-6642-425E-9660-C6929741E5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73" y="3638081"/>
            <a:ext cx="2196901" cy="219690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EAC21EF8-9D1B-4B4B-A5BA-912A08F648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01" y="3638081"/>
            <a:ext cx="2099317" cy="2099317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9C732D6-8549-406B-BC6A-718F01FE36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0" y="3548286"/>
            <a:ext cx="2256059" cy="225605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F3E4E249-B076-4F7D-B898-7C50DAD2F0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67" y="6412841"/>
            <a:ext cx="2083183" cy="208318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F39B56A6-644B-4F80-8A05-22333533E5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43" y="6397369"/>
            <a:ext cx="1980232" cy="1980232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B13243F-F35B-4C2A-99E9-A721FDF871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244" y="9019487"/>
            <a:ext cx="2016630" cy="201663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27F73C5-2593-4EEE-98F2-82BE4A1625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01" y="8922613"/>
            <a:ext cx="2112792" cy="2112792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6F193CB0-94FA-4D4E-A780-445974A31B2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2" y="9104520"/>
            <a:ext cx="1997832" cy="1997832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D62BCAB4-CFCE-4D5F-A752-EADD75562F4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432" y="6329943"/>
            <a:ext cx="2096451" cy="2096451"/>
          </a:xfrm>
          <a:prstGeom prst="rect">
            <a:avLst/>
          </a:prstGeom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56026287-7B77-445A-B44C-972300176C8C}"/>
              </a:ext>
            </a:extLst>
          </p:cNvPr>
          <p:cNvSpPr txBox="1"/>
          <p:nvPr/>
        </p:nvSpPr>
        <p:spPr>
          <a:xfrm>
            <a:off x="3203174" y="4269471"/>
            <a:ext cx="3038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arquitetura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F5455C9A-2005-4C6C-B1F9-AEE955D8937F}"/>
              </a:ext>
            </a:extLst>
          </p:cNvPr>
          <p:cNvSpPr txBox="1"/>
          <p:nvPr/>
        </p:nvSpPr>
        <p:spPr>
          <a:xfrm>
            <a:off x="3203174" y="6964367"/>
            <a:ext cx="5056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SCM / </a:t>
            </a:r>
            <a:r>
              <a:rPr lang="pt-BR" sz="40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DevOps</a:t>
            </a:r>
            <a:endParaRPr lang="pt-BR" sz="4000" dirty="0">
              <a:solidFill>
                <a:schemeClr val="tx1">
                  <a:lumMod val="50000"/>
                </a:schemeClr>
              </a:solidFill>
              <a:latin typeface="Arboria-Book" panose="02000506020000020004" pitchFamily="2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AC8A7673-7004-4A5E-A692-0A65ACAC7C56}"/>
              </a:ext>
            </a:extLst>
          </p:cNvPr>
          <p:cNvSpPr txBox="1"/>
          <p:nvPr/>
        </p:nvSpPr>
        <p:spPr>
          <a:xfrm>
            <a:off x="3068826" y="9622171"/>
            <a:ext cx="3038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qualidade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9A974DD9-2AAE-4544-B265-B9B16B74FC4C}"/>
              </a:ext>
            </a:extLst>
          </p:cNvPr>
          <p:cNvSpPr txBox="1"/>
          <p:nvPr/>
        </p:nvSpPr>
        <p:spPr>
          <a:xfrm>
            <a:off x="11737718" y="4139921"/>
            <a:ext cx="3776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Líderes técnicos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390A471F-428A-45D4-ADE7-1970AF3D9420}"/>
              </a:ext>
            </a:extLst>
          </p:cNvPr>
          <p:cNvSpPr txBox="1"/>
          <p:nvPr/>
        </p:nvSpPr>
        <p:spPr>
          <a:xfrm>
            <a:off x="11737718" y="6805305"/>
            <a:ext cx="4569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Desenvolvimento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D551C384-5FAA-48A3-9DDC-296B0EC58568}"/>
              </a:ext>
            </a:extLst>
          </p:cNvPr>
          <p:cNvSpPr txBox="1"/>
          <p:nvPr/>
        </p:nvSpPr>
        <p:spPr>
          <a:xfrm>
            <a:off x="11737718" y="9470689"/>
            <a:ext cx="3038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Operações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4974052F-D9AE-48EB-A05A-84FD34C64E32}"/>
              </a:ext>
            </a:extLst>
          </p:cNvPr>
          <p:cNvSpPr txBox="1"/>
          <p:nvPr/>
        </p:nvSpPr>
        <p:spPr>
          <a:xfrm>
            <a:off x="19877874" y="9531511"/>
            <a:ext cx="3805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Infraestrutura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C880D82E-4F15-4381-B41C-9A52A3C9D7D1}"/>
              </a:ext>
            </a:extLst>
          </p:cNvPr>
          <p:cNvSpPr txBox="1"/>
          <p:nvPr/>
        </p:nvSpPr>
        <p:spPr>
          <a:xfrm>
            <a:off x="19877874" y="6778317"/>
            <a:ext cx="3038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DBA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27A6A242-E3D5-42B0-B193-0A3F143EACC4}"/>
              </a:ext>
            </a:extLst>
          </p:cNvPr>
          <p:cNvSpPr txBox="1"/>
          <p:nvPr/>
        </p:nvSpPr>
        <p:spPr>
          <a:xfrm>
            <a:off x="19854578" y="4269470"/>
            <a:ext cx="4461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Equipe de </a:t>
            </a:r>
          </a:p>
          <a:p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19705217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7768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6EE2CC8-4714-4574-A559-2ACA870DD0A3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3BF3F070-4F73-4569-894C-5C048A18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526EA68B-C034-40DC-A5C8-73DACF4F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9BE7EFD-31C4-45D3-8B70-6F21A912F4F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E70BF6D-0C3F-424E-8C49-F56F54B123EF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16" y="2650919"/>
            <a:ext cx="643896" cy="643896"/>
          </a:xfrm>
          <a:prstGeom prst="rect">
            <a:avLst/>
          </a:prstGeom>
        </p:spPr>
      </p:pic>
      <p:sp>
        <p:nvSpPr>
          <p:cNvPr id="60" name="TextBox 63">
            <a:extLst>
              <a:ext uri="{FF2B5EF4-FFF2-40B4-BE49-F238E27FC236}">
                <a16:creationId xmlns:a16="http://schemas.microsoft.com/office/drawing/2014/main" id="{A9A62A08-514B-4D6A-BBC2-87579B4A275A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1030" name="Picture 6" descr="Resultado de imagem para sonarlint">
            <a:extLst>
              <a:ext uri="{FF2B5EF4-FFF2-40B4-BE49-F238E27FC236}">
                <a16:creationId xmlns:a16="http://schemas.microsoft.com/office/drawing/2014/main" id="{2A8BC596-95EF-4BB9-BA05-20EDEA85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97" y="234877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67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6 0.01041 L 0.00736 0.01041 C 0.0144 0.01458 0.02149 0.01817 0.02846 0.02291 C 0.02976 0.02372 0.03094 0.02523 0.03198 0.02708 C 0.03296 0.02882 0.03322 0.03159 0.03432 0.03333 C 0.03719 0.03796 0.04149 0.04004 0.0437 0.04583 C 0.04904 0.06007 0.04565 0.05671 0.05191 0.06041 C 0.05425 0.06458 0.05783 0.06724 0.05894 0.07291 C 0.05933 0.075 0.05946 0.0772 0.06011 0.07916 C 0.06102 0.08217 0.06245 0.0846 0.06363 0.0875 C 0.06519 0.09155 0.06675 0.09583 0.06832 0.1 L 0.07066 0.10625 C 0.07144 0.10833 0.07255 0.11007 0.073 0.1125 C 0.0734 0.11458 0.0734 0.11701 0.07418 0.11875 C 0.07502 0.12071 0.07652 0.12152 0.07769 0.12291 C 0.0844 0.14085 0.07541 0.11967 0.08355 0.13125 C 0.09111 0.14201 0.08056 0.13437 0.08942 0.13958 C 0.09567 0.15625 0.08746 0.13611 0.09528 0.15 C 0.09625 0.15173 0.09651 0.15463 0.09762 0.15625 C 0.0997 0.15949 0.10465 0.16458 0.10465 0.16458 C 0.10543 0.16666 0.10589 0.16921 0.107 0.17083 C 0.10791 0.17222 0.10934 0.17199 0.11051 0.17291 C 0.11208 0.17419 0.11351 0.17604 0.1152 0.17708 C 0.1167 0.17812 0.11833 0.17835 0.11989 0.17916 C 0.12341 0.18102 0.12412 0.18229 0.1281 0.18333 C 0.13155 0.18426 0.13506 0.18507 0.13865 0.18541 C 0.14327 0.18576 0.14802 0.18541 0.15271 0.18541 " pathEditMode="relative" ptsTypes="AAAAAAAAAAAAAAAAAAAAAAAAA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63">
            <a:extLst>
              <a:ext uri="{FF2B5EF4-FFF2-40B4-BE49-F238E27FC236}">
                <a16:creationId xmlns:a16="http://schemas.microsoft.com/office/drawing/2014/main" id="{90DBE1F1-B9BE-44E4-8A04-280A5328D59E}"/>
              </a:ext>
            </a:extLst>
          </p:cNvPr>
          <p:cNvSpPr txBox="1"/>
          <p:nvPr/>
        </p:nvSpPr>
        <p:spPr>
          <a:xfrm>
            <a:off x="1565721" y="397514"/>
            <a:ext cx="9383851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CONTAINER ORCHESTRATION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PRIVATE PAAS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7768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6EE2CC8-4714-4574-A559-2ACA870DD0A3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3BF3F070-4F73-4569-894C-5C048A18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526EA68B-C034-40DC-A5C8-73DACF4F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9BE7EFD-31C4-45D3-8B70-6F21A912F4F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E70BF6D-0C3F-424E-8C49-F56F54B123EF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306339"/>
            <a:ext cx="643896" cy="643896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20D433EB-F613-4684-93BA-C29E247A3506}"/>
              </a:ext>
            </a:extLst>
          </p:cNvPr>
          <p:cNvSpPr/>
          <p:nvPr/>
        </p:nvSpPr>
        <p:spPr>
          <a:xfrm>
            <a:off x="0" y="-4732"/>
            <a:ext cx="24377649" cy="13720732"/>
          </a:xfrm>
          <a:prstGeom prst="rect">
            <a:avLst/>
          </a:prstGeom>
          <a:solidFill>
            <a:srgbClr val="000000">
              <a:alpha val="80000"/>
            </a:srgbClr>
          </a:solidFill>
          <a:ln w="635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026" name="Picture 2" descr="Resultado de imagem para git flow">
            <a:extLst>
              <a:ext uri="{FF2B5EF4-FFF2-40B4-BE49-F238E27FC236}">
                <a16:creationId xmlns:a16="http://schemas.microsoft.com/office/drawing/2014/main" id="{CC3634E6-CB5C-4FD3-A466-CBFAE617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30" y="914537"/>
            <a:ext cx="18849048" cy="113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B6967B-BF0D-4DC0-A546-5B8DD492DE4C}"/>
              </a:ext>
            </a:extLst>
          </p:cNvPr>
          <p:cNvSpPr/>
          <p:nvPr/>
        </p:nvSpPr>
        <p:spPr>
          <a:xfrm>
            <a:off x="2855519" y="6315128"/>
            <a:ext cx="1904829" cy="374102"/>
          </a:xfrm>
          <a:prstGeom prst="rect">
            <a:avLst/>
          </a:prstGeom>
          <a:solidFill>
            <a:srgbClr val="FBED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6990F1-1FF0-4C38-B0C2-71D5EFDA4735}"/>
              </a:ext>
            </a:extLst>
          </p:cNvPr>
          <p:cNvSpPr txBox="1"/>
          <p:nvPr/>
        </p:nvSpPr>
        <p:spPr>
          <a:xfrm>
            <a:off x="3031930" y="6222776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61542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0" rIns="720000" bIns="72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4400" dirty="0"/>
              <a:t>SCALE &amp; HIGH AVALABILITY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1278AA4-C3B7-4E8D-A9B9-D9FBFF24B210}"/>
              </a:ext>
            </a:extLst>
          </p:cNvPr>
          <p:cNvSpPr/>
          <p:nvPr/>
        </p:nvSpPr>
        <p:spPr>
          <a:xfrm>
            <a:off x="7791324" y="9777046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4A636EE-F09A-4273-830F-5B9C8FDF8D36}"/>
              </a:ext>
            </a:extLst>
          </p:cNvPr>
          <p:cNvSpPr/>
          <p:nvPr/>
        </p:nvSpPr>
        <p:spPr>
          <a:xfrm>
            <a:off x="7791324" y="650630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23" y="3316037"/>
            <a:ext cx="4904768" cy="2919046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9857716-FB24-4468-A4D6-0DA3C965EA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10" y="6742176"/>
            <a:ext cx="842592" cy="84259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8C3AA4C-60C9-40CC-9B6F-675CB53F0D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80" y="10807656"/>
            <a:ext cx="857825" cy="8578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558C047-B50B-4AFF-9736-9B9052AD1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3" y="5364645"/>
            <a:ext cx="5202371" cy="5202371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354E90-A499-4077-B132-98A49FF6F7F3}"/>
              </a:ext>
            </a:extLst>
          </p:cNvPr>
          <p:cNvSpPr/>
          <p:nvPr/>
        </p:nvSpPr>
        <p:spPr>
          <a:xfrm>
            <a:off x="13211109" y="9777046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87A295-C4D3-492C-BD3E-FCF804C16819}"/>
              </a:ext>
            </a:extLst>
          </p:cNvPr>
          <p:cNvSpPr/>
          <p:nvPr/>
        </p:nvSpPr>
        <p:spPr>
          <a:xfrm>
            <a:off x="13211108" y="3316037"/>
            <a:ext cx="4904768" cy="2919046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F36DE8B-2656-4396-BD98-9D7287AD6449}"/>
              </a:ext>
            </a:extLst>
          </p:cNvPr>
          <p:cNvSpPr/>
          <p:nvPr/>
        </p:nvSpPr>
        <p:spPr>
          <a:xfrm>
            <a:off x="18630894" y="9777046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F543CB5-FC79-4A8D-9745-EEB82889579D}"/>
              </a:ext>
            </a:extLst>
          </p:cNvPr>
          <p:cNvSpPr/>
          <p:nvPr/>
        </p:nvSpPr>
        <p:spPr>
          <a:xfrm>
            <a:off x="18630893" y="3316037"/>
            <a:ext cx="4904768" cy="2919046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8CEEBCE-913A-4E3C-B38C-45890B2669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1" y="2465831"/>
            <a:ext cx="1700411" cy="17004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A0BE28-3315-4B65-9BF1-FB55F4D80C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892" y="2467042"/>
            <a:ext cx="1699200" cy="1699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C63F59-1AFE-4E04-96B8-5827898860A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677" y="2467042"/>
            <a:ext cx="1699200" cy="1699200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3D1051F-1FE6-426B-93C7-FD50050F4C9C}"/>
              </a:ext>
            </a:extLst>
          </p:cNvPr>
          <p:cNvSpPr/>
          <p:nvPr/>
        </p:nvSpPr>
        <p:spPr>
          <a:xfrm>
            <a:off x="13211109" y="650630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CCF53BE8-DA4A-41D6-AA63-DE847B306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196" y="6742176"/>
            <a:ext cx="842592" cy="842592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BB2A0A5A-4805-4364-9474-54F56FD631CA}"/>
              </a:ext>
            </a:extLst>
          </p:cNvPr>
          <p:cNvSpPr/>
          <p:nvPr/>
        </p:nvSpPr>
        <p:spPr>
          <a:xfrm>
            <a:off x="18630894" y="650630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8237BD66-A713-485E-8222-D6DA448F7B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981" y="6742176"/>
            <a:ext cx="842592" cy="842592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2C4989F-71EA-4DD2-B0FA-1B651E9322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165" y="10807656"/>
            <a:ext cx="857825" cy="857825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312FFD52-FAF9-49F8-9436-6890B49399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17" y="10807656"/>
            <a:ext cx="857825" cy="8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8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7768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6EE2CC8-4714-4574-A559-2ACA870DD0A3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3BF3F070-4F73-4569-894C-5C048A18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526EA68B-C034-40DC-A5C8-73DACF4F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9BE7EFD-31C4-45D3-8B70-6F21A912F4F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E70BF6D-0C3F-424E-8C49-F56F54B123EF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306339"/>
            <a:ext cx="643896" cy="643896"/>
          </a:xfrm>
          <a:prstGeom prst="rect">
            <a:avLst/>
          </a:prstGeom>
        </p:spPr>
      </p:pic>
      <p:sp>
        <p:nvSpPr>
          <p:cNvPr id="60" name="Retângulo 59">
            <a:extLst>
              <a:ext uri="{FF2B5EF4-FFF2-40B4-BE49-F238E27FC236}">
                <a16:creationId xmlns:a16="http://schemas.microsoft.com/office/drawing/2014/main" id="{9E763810-7DD9-4643-8293-742A9EA529AC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BA712C30-C1F8-4146-A486-573EA7B21A7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70" y="2676036"/>
            <a:ext cx="1025659" cy="1025659"/>
          </a:xfrm>
          <a:prstGeom prst="rect">
            <a:avLst/>
          </a:prstGeom>
        </p:spPr>
      </p:pic>
      <p:sp>
        <p:nvSpPr>
          <p:cNvPr id="63" name="TextBox 63">
            <a:extLst>
              <a:ext uri="{FF2B5EF4-FFF2-40B4-BE49-F238E27FC236}">
                <a16:creationId xmlns:a16="http://schemas.microsoft.com/office/drawing/2014/main" id="{63AB9E78-5FE0-4405-AD2F-B3A95F2D193B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91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7768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6EE2CC8-4714-4574-A559-2ACA870DD0A3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3BF3F070-4F73-4569-894C-5C048A18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526EA68B-C034-40DC-A5C8-73DACF4F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9BE7EFD-31C4-45D3-8B70-6F21A912F4F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E70BF6D-0C3F-424E-8C49-F56F54B123EF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306339"/>
            <a:ext cx="643896" cy="643896"/>
          </a:xfrm>
          <a:prstGeom prst="rect">
            <a:avLst/>
          </a:prstGeom>
        </p:spPr>
      </p:pic>
      <p:sp>
        <p:nvSpPr>
          <p:cNvPr id="60" name="Retângulo 59">
            <a:extLst>
              <a:ext uri="{FF2B5EF4-FFF2-40B4-BE49-F238E27FC236}">
                <a16:creationId xmlns:a16="http://schemas.microsoft.com/office/drawing/2014/main" id="{9E763810-7DD9-4643-8293-742A9EA529AC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BA712C30-C1F8-4146-A486-573EA7B21A7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13" y="11111164"/>
            <a:ext cx="1025659" cy="1025659"/>
          </a:xfrm>
          <a:prstGeom prst="rect">
            <a:avLst/>
          </a:prstGeom>
        </p:spPr>
      </p:pic>
      <p:sp>
        <p:nvSpPr>
          <p:cNvPr id="59" name="TextBox 63">
            <a:extLst>
              <a:ext uri="{FF2B5EF4-FFF2-40B4-BE49-F238E27FC236}">
                <a16:creationId xmlns:a16="http://schemas.microsoft.com/office/drawing/2014/main" id="{C93D20F1-156D-404A-B5EA-FF422D3982FA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873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7768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6EE2CC8-4714-4574-A559-2ACA870DD0A3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3BF3F070-4F73-4569-894C-5C048A18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526EA68B-C034-40DC-A5C8-73DACF4F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9BE7EFD-31C4-45D3-8B70-6F21A912F4F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E70BF6D-0C3F-424E-8C49-F56F54B123EF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306339"/>
            <a:ext cx="643896" cy="643896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9EA2ECCA-A185-46A6-97BC-BE8DB768B2AA}"/>
              </a:ext>
            </a:extLst>
          </p:cNvPr>
          <p:cNvSpPr/>
          <p:nvPr/>
        </p:nvSpPr>
        <p:spPr>
          <a:xfrm>
            <a:off x="711816" y="8458434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Abrindo ticket...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80" y="2657465"/>
            <a:ext cx="1073382" cy="107338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D4AE9255-F4B6-477B-B826-2FA08482A3F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sp>
        <p:nvSpPr>
          <p:cNvPr id="63" name="Retângulo 62">
            <a:extLst>
              <a:ext uri="{FF2B5EF4-FFF2-40B4-BE49-F238E27FC236}">
                <a16:creationId xmlns:a16="http://schemas.microsoft.com/office/drawing/2014/main" id="{24224760-CA07-4289-8355-F66F8312D519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E5BD-19F0-4C9F-B928-B7FFD3E5E1B4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470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0498E-6 -3.7037E-7 L -3.10498E-6 0.00012 C 0.00515 0.00694 0.01016 0.01493 0.01557 0.02083 C 0.02983 0.03576 0.03927 0.03322 0.05549 0.03646 C 0.05718 0.03819 0.05887 0.04086 0.0607 0.04167 C 0.06988 0.04607 0.07932 0.04514 0.08844 0.05208 C 0.10602 0.06539 0.093 0.05694 0.12829 0.0625 C 0.18325 0.0956 0.1464 0.07535 0.28094 0.0625 C 0.28797 0.06192 0.29481 0.05625 0.30177 0.05208 C 0.33251 0.03368 0.2853 0.06169 0.32085 0.04167 C 0.32665 0.03843 0.33232 0.03403 0.33818 0.03125 C 0.34827 0.02604 0.35159 0.02407 0.36247 0.02083 C 0.36357 0.02037 0.36481 0.02083 0.36598 0.02083 " pathEditMode="relative" rAng="0" ptsTypes="AAAAAAAAAA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40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562" y="5334598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9ECBECF0-AB45-48E7-890B-36B4836A1C87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A1FABE15-1308-49C1-8FAE-28870643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0C62ECB-6B01-458E-BB8A-2241D0D2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980437A-5E7F-42D4-844C-E57DAE251C5B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2A3B5B9-58A4-4C3A-8728-10043145DCC0}"/>
              </a:ext>
            </a:extLst>
          </p:cNvPr>
          <p:cNvSpPr/>
          <p:nvPr/>
        </p:nvSpPr>
        <p:spPr>
          <a:xfrm>
            <a:off x="711816" y="9099929"/>
            <a:ext cx="6308176" cy="8903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Jenkins acionado para desenvolvimento...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1D9CE04C-A5A4-43CE-803D-1AAC6EFE032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sp>
        <p:nvSpPr>
          <p:cNvPr id="70" name="Retângulo 69">
            <a:extLst>
              <a:ext uri="{FF2B5EF4-FFF2-40B4-BE49-F238E27FC236}">
                <a16:creationId xmlns:a16="http://schemas.microsoft.com/office/drawing/2014/main" id="{6AF89778-8832-4181-B04E-C8F0F88C26D4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71" name="TextBox 63">
            <a:extLst>
              <a:ext uri="{FF2B5EF4-FFF2-40B4-BE49-F238E27FC236}">
                <a16:creationId xmlns:a16="http://schemas.microsoft.com/office/drawing/2014/main" id="{0B172EB6-B243-4F86-B2C4-2F74B0A1B1B8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852429AD-C87C-4539-B397-C2102A0A133C}"/>
              </a:ext>
            </a:extLst>
          </p:cNvPr>
          <p:cNvSpPr/>
          <p:nvPr/>
        </p:nvSpPr>
        <p:spPr>
          <a:xfrm>
            <a:off x="730788" y="8370117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Abrindo ticket...</a:t>
            </a:r>
          </a:p>
        </p:txBody>
      </p:sp>
    </p:spTree>
    <p:extLst>
      <p:ext uri="{BB962C8B-B14F-4D97-AF65-F5344CB8AC3E}">
        <p14:creationId xmlns:p14="http://schemas.microsoft.com/office/powerpoint/2010/main" val="165547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562" y="5334598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9ECBECF0-AB45-48E7-890B-36B4836A1C87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A1FABE15-1308-49C1-8FAE-28870643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0C62ECB-6B01-458E-BB8A-2241D0D2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980437A-5E7F-42D4-844C-E57DAE251C5B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09CAEB92-7E35-4210-83E2-B4ADF64F1A70}"/>
              </a:ext>
            </a:extLst>
          </p:cNvPr>
          <p:cNvSpPr/>
          <p:nvPr/>
        </p:nvSpPr>
        <p:spPr>
          <a:xfrm>
            <a:off x="18386035" y="2723049"/>
            <a:ext cx="5610966" cy="10042286"/>
          </a:xfrm>
          <a:prstGeom prst="rect">
            <a:avLst/>
          </a:prstGeom>
          <a:solidFill>
            <a:srgbClr val="F2F2F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2F2F2"/>
                </a:solidFill>
              </a:rPr>
              <a:t>a</a:t>
            </a:r>
          </a:p>
        </p:txBody>
      </p:sp>
      <p:pic>
        <p:nvPicPr>
          <p:cNvPr id="86" name="Picture 4" descr="Resultado de imagem para sonar code">
            <a:extLst>
              <a:ext uri="{FF2B5EF4-FFF2-40B4-BE49-F238E27FC236}">
                <a16:creationId xmlns:a16="http://schemas.microsoft.com/office/drawing/2014/main" id="{99B8B34F-019B-496A-9855-5C2CE37A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613" y="2638193"/>
            <a:ext cx="5307478" cy="174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D3C99961-681C-4482-9589-87C3E403EF7A}"/>
              </a:ext>
            </a:extLst>
          </p:cNvPr>
          <p:cNvSpPr txBox="1"/>
          <p:nvPr/>
        </p:nvSpPr>
        <p:spPr>
          <a:xfrm>
            <a:off x="18565937" y="4256067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análise de código estático...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A3801A18-B29D-484D-BEC5-A3AC6F39F647}"/>
              </a:ext>
            </a:extLst>
          </p:cNvPr>
          <p:cNvSpPr txBox="1"/>
          <p:nvPr/>
        </p:nvSpPr>
        <p:spPr>
          <a:xfrm>
            <a:off x="18537946" y="5588470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Validado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30551F71-69EE-4B9E-93BD-0B7EC20E5C2C}"/>
              </a:ext>
            </a:extLst>
          </p:cNvPr>
          <p:cNvSpPr/>
          <p:nvPr/>
        </p:nvSpPr>
        <p:spPr>
          <a:xfrm>
            <a:off x="7650832" y="2749912"/>
            <a:ext cx="10397897" cy="10042286"/>
          </a:xfrm>
          <a:prstGeom prst="rect">
            <a:avLst/>
          </a:prstGeom>
          <a:solidFill>
            <a:srgbClr val="F2F2F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3" name="Picture 2" descr="Resultado de imagem para jenkins">
            <a:extLst>
              <a:ext uri="{FF2B5EF4-FFF2-40B4-BE49-F238E27FC236}">
                <a16:creationId xmlns:a16="http://schemas.microsoft.com/office/drawing/2014/main" id="{4DFCBB92-8714-45FA-B471-57D0728E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63" y="3003533"/>
            <a:ext cx="3653395" cy="504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aixaDeTexto 74">
            <a:extLst>
              <a:ext uri="{FF2B5EF4-FFF2-40B4-BE49-F238E27FC236}">
                <a16:creationId xmlns:a16="http://schemas.microsoft.com/office/drawing/2014/main" id="{57D1324A-C409-44DC-8311-DFADBDD47B1E}"/>
              </a:ext>
            </a:extLst>
          </p:cNvPr>
          <p:cNvSpPr txBox="1"/>
          <p:nvPr/>
        </p:nvSpPr>
        <p:spPr>
          <a:xfrm>
            <a:off x="12377533" y="3188866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Obtendo código fonte....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3C1F521-A05E-4934-98E9-E94D8FFA3A02}"/>
              </a:ext>
            </a:extLst>
          </p:cNvPr>
          <p:cNvSpPr txBox="1"/>
          <p:nvPr/>
        </p:nvSpPr>
        <p:spPr>
          <a:xfrm>
            <a:off x="12376193" y="5974977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compilação...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375E4A1E-20E2-4063-A96F-E06AD2F1A8E4}"/>
              </a:ext>
            </a:extLst>
          </p:cNvPr>
          <p:cNvSpPr txBox="1"/>
          <p:nvPr/>
        </p:nvSpPr>
        <p:spPr>
          <a:xfrm>
            <a:off x="12376192" y="6811255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testes unitários...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35A4A2FD-24FE-46AB-AF9E-149F28FC40DD}"/>
              </a:ext>
            </a:extLst>
          </p:cNvPr>
          <p:cNvSpPr txBox="1"/>
          <p:nvPr/>
        </p:nvSpPr>
        <p:spPr>
          <a:xfrm>
            <a:off x="12377533" y="4029248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Acionando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SonarQube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D82093D-ED18-410A-9E9B-06B917D0B6C8}"/>
              </a:ext>
            </a:extLst>
          </p:cNvPr>
          <p:cNvSpPr txBox="1"/>
          <p:nvPr/>
        </p:nvSpPr>
        <p:spPr>
          <a:xfrm>
            <a:off x="12408938" y="8929810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Enviando pacote para 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Nexus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4B0F7C18-BBFE-4021-B0A7-C9D0CFFD1E54}"/>
              </a:ext>
            </a:extLst>
          </p:cNvPr>
          <p:cNvSpPr txBox="1"/>
          <p:nvPr/>
        </p:nvSpPr>
        <p:spPr>
          <a:xfrm>
            <a:off x="12377533" y="8137840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Validado!</a:t>
            </a:r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57D40E65-0C31-4F89-97E5-F82532611C78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F76283AD-FA0E-4E4D-BAF5-2BA9261D5C1B}"/>
              </a:ext>
            </a:extLst>
          </p:cNvPr>
          <p:cNvSpPr txBox="1"/>
          <p:nvPr/>
        </p:nvSpPr>
        <p:spPr>
          <a:xfrm>
            <a:off x="12376191" y="4770641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scripts via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FlyWay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34" name="TextBox 63">
            <a:extLst>
              <a:ext uri="{FF2B5EF4-FFF2-40B4-BE49-F238E27FC236}">
                <a16:creationId xmlns:a16="http://schemas.microsoft.com/office/drawing/2014/main" id="{A31EE44A-5AAE-479C-B937-98FE63E37EE7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878C2BAD-EE5D-4DCE-9542-AB6040BDACA4}"/>
              </a:ext>
            </a:extLst>
          </p:cNvPr>
          <p:cNvSpPr/>
          <p:nvPr/>
        </p:nvSpPr>
        <p:spPr>
          <a:xfrm>
            <a:off x="711816" y="9121264"/>
            <a:ext cx="6308176" cy="8903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Jenkins acionado para desenvolvimento...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2E67CBB-443F-4E3A-A6BE-5ADE7AE81564}"/>
              </a:ext>
            </a:extLst>
          </p:cNvPr>
          <p:cNvSpPr/>
          <p:nvPr/>
        </p:nvSpPr>
        <p:spPr>
          <a:xfrm>
            <a:off x="730788" y="8391452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Abrindo ticket...</a:t>
            </a:r>
          </a:p>
        </p:txBody>
      </p:sp>
    </p:spTree>
    <p:extLst>
      <p:ext uri="{BB962C8B-B14F-4D97-AF65-F5344CB8AC3E}">
        <p14:creationId xmlns:p14="http://schemas.microsoft.com/office/powerpoint/2010/main" val="372824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75" grpId="0"/>
      <p:bldP spid="81" grpId="0"/>
      <p:bldP spid="82" grpId="0"/>
      <p:bldP spid="83" grpId="0"/>
      <p:bldP spid="84" grpId="0"/>
      <p:bldP spid="107" grpId="0"/>
      <p:bldP spid="1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m 141">
            <a:extLst>
              <a:ext uri="{FF2B5EF4-FFF2-40B4-BE49-F238E27FC236}">
                <a16:creationId xmlns:a16="http://schemas.microsoft.com/office/drawing/2014/main" id="{EC13B3F5-617C-4262-A7E3-39153BEC58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41" y="11336508"/>
            <a:ext cx="563653" cy="563651"/>
          </a:xfrm>
          <a:prstGeom prst="rect">
            <a:avLst/>
          </a:prstGeom>
        </p:spPr>
      </p:pic>
      <p:pic>
        <p:nvPicPr>
          <p:cNvPr id="136" name="Imagem 135">
            <a:extLst>
              <a:ext uri="{FF2B5EF4-FFF2-40B4-BE49-F238E27FC236}">
                <a16:creationId xmlns:a16="http://schemas.microsoft.com/office/drawing/2014/main" id="{7E73133C-DCA1-4887-9B49-09E32B1309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23" y="7915922"/>
            <a:ext cx="606100" cy="606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9ECBECF0-AB45-48E7-890B-36B4836A1C87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A1FABE15-1308-49C1-8FAE-28870643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0C62ECB-6B01-458E-BB8A-2241D0D2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980437A-5E7F-42D4-844C-E57DAE251C5B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59CD2745-8DB8-432C-8231-37F73F4B30FE}"/>
              </a:ext>
            </a:extLst>
          </p:cNvPr>
          <p:cNvSpPr/>
          <p:nvPr/>
        </p:nvSpPr>
        <p:spPr>
          <a:xfrm>
            <a:off x="15462341" y="2723786"/>
            <a:ext cx="8542159" cy="10068412"/>
          </a:xfrm>
          <a:prstGeom prst="rect">
            <a:avLst/>
          </a:prstGeom>
          <a:solidFill>
            <a:srgbClr val="F2F2F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9" name="Picture 2" descr="Resultado de imagem para jenkins">
            <a:extLst>
              <a:ext uri="{FF2B5EF4-FFF2-40B4-BE49-F238E27FC236}">
                <a16:creationId xmlns:a16="http://schemas.microsoft.com/office/drawing/2014/main" id="{6C2FC1FC-344A-4590-96A9-52A4853D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938" y="3232214"/>
            <a:ext cx="2057652" cy="28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1D78CED-8A01-402D-9713-9DD71498FB9C}"/>
              </a:ext>
            </a:extLst>
          </p:cNvPr>
          <p:cNvSpPr txBox="1"/>
          <p:nvPr/>
        </p:nvSpPr>
        <p:spPr>
          <a:xfrm>
            <a:off x="18333304" y="3162740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Obtendo código fonte....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CA1D7FCF-ABC7-4DC0-8E52-CC71F32A37E6}"/>
              </a:ext>
            </a:extLst>
          </p:cNvPr>
          <p:cNvSpPr txBox="1"/>
          <p:nvPr/>
        </p:nvSpPr>
        <p:spPr>
          <a:xfrm>
            <a:off x="18331963" y="6838198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testes unitários...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D691679C-58DE-46FA-B994-6CE1E683D267}"/>
              </a:ext>
            </a:extLst>
          </p:cNvPr>
          <p:cNvSpPr txBox="1"/>
          <p:nvPr/>
        </p:nvSpPr>
        <p:spPr>
          <a:xfrm>
            <a:off x="18333304" y="4003122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Acionando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SonarQube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6725172-3D9D-48E8-A49C-0CA8F94CB467}"/>
              </a:ext>
            </a:extLst>
          </p:cNvPr>
          <p:cNvSpPr txBox="1"/>
          <p:nvPr/>
        </p:nvSpPr>
        <p:spPr>
          <a:xfrm>
            <a:off x="18364709" y="8956753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Enviando pacote para 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Nexus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98AE3E71-E59C-402D-90C1-0E9FE3257A41}"/>
              </a:ext>
            </a:extLst>
          </p:cNvPr>
          <p:cNvSpPr txBox="1"/>
          <p:nvPr/>
        </p:nvSpPr>
        <p:spPr>
          <a:xfrm>
            <a:off x="18333304" y="8164783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Validado!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6A836EAB-C70C-4284-96D8-BAF07389A851}"/>
              </a:ext>
            </a:extLst>
          </p:cNvPr>
          <p:cNvSpPr txBox="1"/>
          <p:nvPr/>
        </p:nvSpPr>
        <p:spPr>
          <a:xfrm>
            <a:off x="18364709" y="10194958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Deploy em desenvolvimento...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10E8CC61-E09D-48E8-BB4E-278D28242EF6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sp>
        <p:nvSpPr>
          <p:cNvPr id="140" name="Retângulo 139">
            <a:extLst>
              <a:ext uri="{FF2B5EF4-FFF2-40B4-BE49-F238E27FC236}">
                <a16:creationId xmlns:a16="http://schemas.microsoft.com/office/drawing/2014/main" id="{E4C34E34-0B4B-44A2-B2A1-100E1F33362E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143" name="TextBox 63">
            <a:extLst>
              <a:ext uri="{FF2B5EF4-FFF2-40B4-BE49-F238E27FC236}">
                <a16:creationId xmlns:a16="http://schemas.microsoft.com/office/drawing/2014/main" id="{85946381-AE88-413B-9614-23D554929DCE}"/>
              </a:ext>
            </a:extLst>
          </p:cNvPr>
          <p:cNvSpPr txBox="1"/>
          <p:nvPr/>
        </p:nvSpPr>
        <p:spPr>
          <a:xfrm>
            <a:off x="1565721" y="397514"/>
            <a:ext cx="126557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DESENVOLVIMENTO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DESENVOLVIMENTO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481318B7-8AAF-46DA-B0A0-4104052199ED}"/>
              </a:ext>
            </a:extLst>
          </p:cNvPr>
          <p:cNvSpPr/>
          <p:nvPr/>
        </p:nvSpPr>
        <p:spPr>
          <a:xfrm>
            <a:off x="761717" y="9099929"/>
            <a:ext cx="6308176" cy="8903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Jenkins acionado para desenvolvimento...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E4FD2746-85D8-414F-A25B-6F4F69D1EA0F}"/>
              </a:ext>
            </a:extLst>
          </p:cNvPr>
          <p:cNvSpPr/>
          <p:nvPr/>
        </p:nvSpPr>
        <p:spPr>
          <a:xfrm>
            <a:off x="780689" y="8370117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Abrindo ticket...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C3103CD0-8D3B-47B0-B8E0-0FE16E500E24}"/>
              </a:ext>
            </a:extLst>
          </p:cNvPr>
          <p:cNvSpPr txBox="1"/>
          <p:nvPr/>
        </p:nvSpPr>
        <p:spPr>
          <a:xfrm>
            <a:off x="18301682" y="4712354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scripts via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FlyWay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B4CF0BEE-37BB-4E36-B39F-25033D2CFF16}"/>
              </a:ext>
            </a:extLst>
          </p:cNvPr>
          <p:cNvSpPr txBox="1"/>
          <p:nvPr/>
        </p:nvSpPr>
        <p:spPr>
          <a:xfrm>
            <a:off x="18331964" y="6001920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Executando compilação...</a:t>
            </a:r>
          </a:p>
        </p:txBody>
      </p:sp>
    </p:spTree>
    <p:extLst>
      <p:ext uri="{BB962C8B-B14F-4D97-AF65-F5344CB8AC3E}">
        <p14:creationId xmlns:p14="http://schemas.microsoft.com/office/powerpoint/2010/main" val="39665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9ECBECF0-AB45-48E7-890B-36B4836A1C87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A1FABE15-1308-49C1-8FAE-28870643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0C62ECB-6B01-458E-BB8A-2241D0D2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Co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dificando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980437A-5E7F-42D4-844C-E57DAE251C5B}"/>
              </a:ext>
            </a:extLst>
          </p:cNvPr>
          <p:cNvSpPr/>
          <p:nvPr/>
        </p:nvSpPr>
        <p:spPr>
          <a:xfrm>
            <a:off x="692844" y="6890905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GIT...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sp>
        <p:nvSpPr>
          <p:cNvPr id="82" name="Retângulo 81">
            <a:extLst>
              <a:ext uri="{FF2B5EF4-FFF2-40B4-BE49-F238E27FC236}">
                <a16:creationId xmlns:a16="http://schemas.microsoft.com/office/drawing/2014/main" id="{95881B34-031E-44AB-A701-6600F0943CCA}"/>
              </a:ext>
            </a:extLst>
          </p:cNvPr>
          <p:cNvSpPr/>
          <p:nvPr/>
        </p:nvSpPr>
        <p:spPr>
          <a:xfrm>
            <a:off x="687244" y="10394954"/>
            <a:ext cx="6308176" cy="8903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Alterando status do ticket para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implantacao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homologacao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D7F031BB-B9DA-4DB5-8D9E-58F31CE3CD7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E84598B1-BDA9-42FC-B39A-C9170A90F452}"/>
              </a:ext>
            </a:extLst>
          </p:cNvPr>
          <p:cNvSpPr/>
          <p:nvPr/>
        </p:nvSpPr>
        <p:spPr>
          <a:xfrm>
            <a:off x="692844" y="8350008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Abrindo ticket...</a:t>
            </a: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02A10136-365F-4041-8ECC-695C7C9F5D08}"/>
              </a:ext>
            </a:extLst>
          </p:cNvPr>
          <p:cNvSpPr/>
          <p:nvPr/>
        </p:nvSpPr>
        <p:spPr>
          <a:xfrm>
            <a:off x="692844" y="760671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Entr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egando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para o FLYWAY...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34705540-5B62-4898-8BDF-C7033185B86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sp>
        <p:nvSpPr>
          <p:cNvPr id="107" name="TextBox 63">
            <a:extLst>
              <a:ext uri="{FF2B5EF4-FFF2-40B4-BE49-F238E27FC236}">
                <a16:creationId xmlns:a16="http://schemas.microsoft.com/office/drawing/2014/main" id="{C14C800E-D6DB-4789-B3E2-8467B99D3861}"/>
              </a:ext>
            </a:extLst>
          </p:cNvPr>
          <p:cNvSpPr txBox="1"/>
          <p:nvPr/>
        </p:nvSpPr>
        <p:spPr>
          <a:xfrm>
            <a:off x="1565721" y="397514"/>
            <a:ext cx="1215653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HOMOLOGAÇÃO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HOMOLOGAÇÃO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0C46F4C7-32DA-417F-B719-1E5FD3AC5CC4}"/>
              </a:ext>
            </a:extLst>
          </p:cNvPr>
          <p:cNvSpPr/>
          <p:nvPr/>
        </p:nvSpPr>
        <p:spPr>
          <a:xfrm>
            <a:off x="761717" y="9099929"/>
            <a:ext cx="6308176" cy="8903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Jenkins acionado para desenvolvimento...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fect DOS VGA 437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m 133">
            <a:extLst>
              <a:ext uri="{FF2B5EF4-FFF2-40B4-BE49-F238E27FC236}">
                <a16:creationId xmlns:a16="http://schemas.microsoft.com/office/drawing/2014/main" id="{3728FA63-926B-4A85-A535-38FD61B33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30" y="11189034"/>
            <a:ext cx="563653" cy="563651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8B78E4ED-EE4D-47F4-B5B6-80E21EC0A6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472" y="7943530"/>
            <a:ext cx="606100" cy="606100"/>
          </a:xfrm>
          <a:prstGeom prst="rect">
            <a:avLst/>
          </a:prstGeom>
        </p:spPr>
      </p:pic>
      <p:grpSp>
        <p:nvGrpSpPr>
          <p:cNvPr id="69" name="Agrupar 68">
            <a:extLst>
              <a:ext uri="{FF2B5EF4-FFF2-40B4-BE49-F238E27FC236}">
                <a16:creationId xmlns:a16="http://schemas.microsoft.com/office/drawing/2014/main" id="{F3782573-B3FF-4077-A95F-A16527875F99}"/>
              </a:ext>
            </a:extLst>
          </p:cNvPr>
          <p:cNvGrpSpPr/>
          <p:nvPr/>
        </p:nvGrpSpPr>
        <p:grpSpPr>
          <a:xfrm>
            <a:off x="2807187" y="2632153"/>
            <a:ext cx="2926688" cy="2563431"/>
            <a:chOff x="17971771" y="2832932"/>
            <a:chExt cx="2926688" cy="2563431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416AF72B-00B1-4A69-BBC6-1998075C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771" y="2832932"/>
              <a:ext cx="2083183" cy="2083183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C3FF2922-E123-43B7-B52E-895F8A8B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059" y="3959963"/>
              <a:ext cx="1436400" cy="1436400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Arboria-Book" panose="02000506020000020004" pitchFamily="2" charset="0"/>
              </a:rPr>
              <a:t>DevOps</a:t>
            </a:r>
            <a:endParaRPr lang="pt-BR" sz="28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Realizando leitura do ticket..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sp>
        <p:nvSpPr>
          <p:cNvPr id="83" name="Retângulo 82">
            <a:extLst>
              <a:ext uri="{FF2B5EF4-FFF2-40B4-BE49-F238E27FC236}">
                <a16:creationId xmlns:a16="http://schemas.microsoft.com/office/drawing/2014/main" id="{BC041D20-AEF1-48A8-8029-96C3657AC832}"/>
              </a:ext>
            </a:extLst>
          </p:cNvPr>
          <p:cNvSpPr/>
          <p:nvPr/>
        </p:nvSpPr>
        <p:spPr>
          <a:xfrm>
            <a:off x="711816" y="6922080"/>
            <a:ext cx="6308176" cy="10586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Acionando Jenkins para deploy unificado em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homologacao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..</a:t>
            </a:r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2F58B432-8104-4FB6-8928-054CAB7513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sp>
        <p:nvSpPr>
          <p:cNvPr id="84" name="Retângulo 83">
            <a:extLst>
              <a:ext uri="{FF2B5EF4-FFF2-40B4-BE49-F238E27FC236}">
                <a16:creationId xmlns:a16="http://schemas.microsoft.com/office/drawing/2014/main" id="{3B3AB52C-559D-477B-A80D-9AB4EC61348A}"/>
              </a:ext>
            </a:extLst>
          </p:cNvPr>
          <p:cNvSpPr/>
          <p:nvPr/>
        </p:nvSpPr>
        <p:spPr>
          <a:xfrm>
            <a:off x="15462341" y="2723786"/>
            <a:ext cx="8542159" cy="10068412"/>
          </a:xfrm>
          <a:prstGeom prst="rect">
            <a:avLst/>
          </a:prstGeom>
          <a:solidFill>
            <a:srgbClr val="F2F2F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Picture 2" descr="Resultado de imagem para jenkins">
            <a:extLst>
              <a:ext uri="{FF2B5EF4-FFF2-40B4-BE49-F238E27FC236}">
                <a16:creationId xmlns:a16="http://schemas.microsoft.com/office/drawing/2014/main" id="{A89580F1-792E-4D25-862F-E15B2C36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938" y="3232214"/>
            <a:ext cx="2057652" cy="28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AB382BEF-910E-4766-8F1E-B20FDAEFCA94}"/>
              </a:ext>
            </a:extLst>
          </p:cNvPr>
          <p:cNvSpPr txBox="1"/>
          <p:nvPr/>
        </p:nvSpPr>
        <p:spPr>
          <a:xfrm>
            <a:off x="18333304" y="3162740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Obtendo imagem do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Nexus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....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A58AF7B1-48C0-4115-BC59-30F884CDEEFA}"/>
              </a:ext>
            </a:extLst>
          </p:cNvPr>
          <p:cNvSpPr txBox="1"/>
          <p:nvPr/>
        </p:nvSpPr>
        <p:spPr>
          <a:xfrm>
            <a:off x="18396438" y="4484718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Deploy unificado em homologação...</a:t>
            </a: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1219A427-7FF1-4DC6-969C-D04273E0674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sp>
        <p:nvSpPr>
          <p:cNvPr id="135" name="TextBox 63">
            <a:extLst>
              <a:ext uri="{FF2B5EF4-FFF2-40B4-BE49-F238E27FC236}">
                <a16:creationId xmlns:a16="http://schemas.microsoft.com/office/drawing/2014/main" id="{AC2C2BD4-4040-402F-8BE5-1A16DD47DAED}"/>
              </a:ext>
            </a:extLst>
          </p:cNvPr>
          <p:cNvSpPr txBox="1"/>
          <p:nvPr/>
        </p:nvSpPr>
        <p:spPr>
          <a:xfrm>
            <a:off x="1565721" y="397514"/>
            <a:ext cx="1215653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HOMOLOGAÇÃO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HOMOLOGAÇÃO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14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F3782573-B3FF-4077-A95F-A16527875F99}"/>
              </a:ext>
            </a:extLst>
          </p:cNvPr>
          <p:cNvGrpSpPr/>
          <p:nvPr/>
        </p:nvGrpSpPr>
        <p:grpSpPr>
          <a:xfrm>
            <a:off x="2807187" y="2632153"/>
            <a:ext cx="2926688" cy="2563431"/>
            <a:chOff x="17971771" y="2832932"/>
            <a:chExt cx="2926688" cy="2563431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416AF72B-00B1-4A69-BBC6-1998075C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771" y="2832932"/>
              <a:ext cx="2083183" cy="2083183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C3FF2922-E123-43B7-B52E-895F8A8B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059" y="3959963"/>
              <a:ext cx="1436400" cy="1436400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Arboria-Book" panose="02000506020000020004" pitchFamily="2" charset="0"/>
              </a:rPr>
              <a:t>DevOps</a:t>
            </a:r>
            <a:endParaRPr lang="pt-BR" sz="28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sp>
        <p:nvSpPr>
          <p:cNvPr id="66" name="Retângulo 65">
            <a:extLst>
              <a:ext uri="{FF2B5EF4-FFF2-40B4-BE49-F238E27FC236}">
                <a16:creationId xmlns:a16="http://schemas.microsoft.com/office/drawing/2014/main" id="{89DC6934-A9EF-42C2-8D74-AFD1B7B6F923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Realizando leitura do ticket..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sp>
        <p:nvSpPr>
          <p:cNvPr id="83" name="Retângulo 82">
            <a:extLst>
              <a:ext uri="{FF2B5EF4-FFF2-40B4-BE49-F238E27FC236}">
                <a16:creationId xmlns:a16="http://schemas.microsoft.com/office/drawing/2014/main" id="{BC041D20-AEF1-48A8-8029-96C3657AC832}"/>
              </a:ext>
            </a:extLst>
          </p:cNvPr>
          <p:cNvSpPr/>
          <p:nvPr/>
        </p:nvSpPr>
        <p:spPr>
          <a:xfrm>
            <a:off x="711816" y="6922080"/>
            <a:ext cx="6308176" cy="10586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Acionando Jenkins para deploy unificado em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homologacao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..</a:t>
            </a: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B83CAD19-BB74-47B3-808E-3D7E9593FCD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7266120"/>
            <a:ext cx="606100" cy="6061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74907913-F417-4111-8495-F9BA969712C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37025C5-1848-461E-A0B9-B5AE309B4CB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7A87ECEF-0ED1-43F3-8BC1-1FCC543FDBF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DC72937B-A75A-4A8F-8E78-EB15518C354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7240782"/>
            <a:ext cx="563653" cy="563651"/>
          </a:xfrm>
          <a:prstGeom prst="rect">
            <a:avLst/>
          </a:prstGeom>
        </p:spPr>
      </p:pic>
      <p:sp>
        <p:nvSpPr>
          <p:cNvPr id="87" name="TextBox 63">
            <a:extLst>
              <a:ext uri="{FF2B5EF4-FFF2-40B4-BE49-F238E27FC236}">
                <a16:creationId xmlns:a16="http://schemas.microsoft.com/office/drawing/2014/main" id="{C1008442-A756-4EEF-8179-569656AF28CC}"/>
              </a:ext>
            </a:extLst>
          </p:cNvPr>
          <p:cNvSpPr txBox="1"/>
          <p:nvPr/>
        </p:nvSpPr>
        <p:spPr>
          <a:xfrm>
            <a:off x="1565721" y="397514"/>
            <a:ext cx="1215653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HOMOLOGAÇÃO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HOMOLOGAÇÃO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830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boria-Book" panose="02000506020000020004" pitchFamily="2" charset="0"/>
              </a:rPr>
              <a:t>Desenvolvedor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B83CAD19-BB74-47B3-808E-3D7E9593FCD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7266120"/>
            <a:ext cx="606100" cy="606100"/>
          </a:xfrm>
          <a:prstGeom prst="rect">
            <a:avLst/>
          </a:prstGeom>
        </p:spPr>
      </p:pic>
      <p:grpSp>
        <p:nvGrpSpPr>
          <p:cNvPr id="64" name="Agrupar 63">
            <a:extLst>
              <a:ext uri="{FF2B5EF4-FFF2-40B4-BE49-F238E27FC236}">
                <a16:creationId xmlns:a16="http://schemas.microsoft.com/office/drawing/2014/main" id="{EE0E9E37-1075-45FE-AF1B-29356BB46CF1}"/>
              </a:ext>
            </a:extLst>
          </p:cNvPr>
          <p:cNvGrpSpPr/>
          <p:nvPr/>
        </p:nvGrpSpPr>
        <p:grpSpPr>
          <a:xfrm>
            <a:off x="2856816" y="2749912"/>
            <a:ext cx="2825136" cy="2510884"/>
            <a:chOff x="3282618" y="3594947"/>
            <a:chExt cx="2825136" cy="2510884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8FD959A7-E152-4B19-9118-4FA732F0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618" y="3594947"/>
              <a:ext cx="1980232" cy="1980232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852C8F9A-90FC-4FB6-B2AA-BFA33F94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425" y="4670502"/>
              <a:ext cx="1435329" cy="1435329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00C979F-E5C2-44FB-A090-5810B343B93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7F444043-83BB-4205-B05B-1E32DA9AF98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B7BCBBBD-F10B-4127-B5F4-4E18119BDDC6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17272C5C-8133-4DA0-8966-F307200169C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7240782"/>
            <a:ext cx="563653" cy="5636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2C0147C6-E13A-4A56-BE7C-2ED321509A8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77" y="5243613"/>
            <a:ext cx="595711" cy="595711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536CA4B-4923-455D-997A-8853BA3F53E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37" y="10785814"/>
            <a:ext cx="595711" cy="595711"/>
          </a:xfrm>
          <a:prstGeom prst="rect">
            <a:avLst/>
          </a:prstGeom>
        </p:spPr>
      </p:pic>
      <p:sp>
        <p:nvSpPr>
          <p:cNvPr id="71" name="Retângulo 70">
            <a:extLst>
              <a:ext uri="{FF2B5EF4-FFF2-40B4-BE49-F238E27FC236}">
                <a16:creationId xmlns:a16="http://schemas.microsoft.com/office/drawing/2014/main" id="{F01D32ED-8012-4C68-B42A-9EA5BE9F754A}"/>
              </a:ext>
            </a:extLst>
          </p:cNvPr>
          <p:cNvSpPr/>
          <p:nvPr/>
        </p:nvSpPr>
        <p:spPr>
          <a:xfrm>
            <a:off x="915130" y="6356264"/>
            <a:ext cx="6308176" cy="11677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Alterando status do ticket para 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implantacao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Perfect DOS VGA 437" panose="02000009000000000000" pitchFamily="49" charset="0"/>
              </a:rPr>
              <a:t>producao</a:t>
            </a:r>
            <a:r>
              <a:rPr lang="pt-BR" sz="2800" dirty="0">
                <a:solidFill>
                  <a:schemeClr val="bg1"/>
                </a:solidFill>
                <a:latin typeface="Perfect DOS VGA 437" panose="02000009000000000000" pitchFamily="49" charset="0"/>
              </a:rPr>
              <a:t>....</a:t>
            </a: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17A90D97-5843-4E0C-8F72-353F361F866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9097548"/>
            <a:ext cx="606100" cy="6061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F8FA3AC7-F6FD-4570-BCD7-F40410BD123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9072210"/>
            <a:ext cx="563653" cy="563651"/>
          </a:xfrm>
          <a:prstGeom prst="rect">
            <a:avLst/>
          </a:prstGeom>
        </p:spPr>
      </p:pic>
      <p:sp>
        <p:nvSpPr>
          <p:cNvPr id="84" name="TextBox 63">
            <a:extLst>
              <a:ext uri="{FF2B5EF4-FFF2-40B4-BE49-F238E27FC236}">
                <a16:creationId xmlns:a16="http://schemas.microsoft.com/office/drawing/2014/main" id="{DFDF4044-F479-4CF8-8DE8-B281776EACE6}"/>
              </a:ext>
            </a:extLst>
          </p:cNvPr>
          <p:cNvSpPr txBox="1"/>
          <p:nvPr/>
        </p:nvSpPr>
        <p:spPr>
          <a:xfrm>
            <a:off x="1565721" y="397514"/>
            <a:ext cx="1131405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PRODUÇÃO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PRODUÇÃO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041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tIns="360000" rIns="720000" bIns="720000" rtlCol="0" anchor="t"/>
          <a:lstStyle/>
          <a:p>
            <a:r>
              <a:rPr lang="pt-BR" sz="4400" dirty="0"/>
              <a:t>SERVICE-</a:t>
            </a:r>
          </a:p>
          <a:p>
            <a:r>
              <a:rPr lang="pt-BR" sz="4400" dirty="0"/>
              <a:t>ORIENTED </a:t>
            </a:r>
          </a:p>
          <a:p>
            <a:r>
              <a:rPr lang="pt-BR" sz="4400" dirty="0"/>
              <a:t>ARCHITECTURE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24" y="3271120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87A295-C4D3-492C-BD3E-FCF804C16819}"/>
              </a:ext>
            </a:extLst>
          </p:cNvPr>
          <p:cNvSpPr/>
          <p:nvPr/>
        </p:nvSpPr>
        <p:spPr>
          <a:xfrm>
            <a:off x="13211109" y="3271120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F543CB5-FC79-4A8D-9745-EEB82889579D}"/>
              </a:ext>
            </a:extLst>
          </p:cNvPr>
          <p:cNvSpPr/>
          <p:nvPr/>
        </p:nvSpPr>
        <p:spPr>
          <a:xfrm>
            <a:off x="18630894" y="3271120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8CEEBCE-913A-4E3C-B38C-45890B2669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2" y="2222134"/>
            <a:ext cx="1700411" cy="17004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A0BE28-3315-4B65-9BF1-FB55F4D80C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893" y="2223345"/>
            <a:ext cx="1699200" cy="1699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C63F59-1AFE-4E04-96B8-5827898860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678" y="2223345"/>
            <a:ext cx="1699200" cy="16992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536EA7D5-EABF-4D7F-99BD-923434195613}"/>
              </a:ext>
            </a:extLst>
          </p:cNvPr>
          <p:cNvSpPr/>
          <p:nvPr/>
        </p:nvSpPr>
        <p:spPr>
          <a:xfrm>
            <a:off x="7791324" y="5196827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3F66098-F197-4C5F-A741-F885036087B4}"/>
              </a:ext>
            </a:extLst>
          </p:cNvPr>
          <p:cNvSpPr/>
          <p:nvPr/>
        </p:nvSpPr>
        <p:spPr>
          <a:xfrm>
            <a:off x="13211109" y="5196827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61130D8-F580-4A97-9245-75E25B474819}"/>
              </a:ext>
            </a:extLst>
          </p:cNvPr>
          <p:cNvSpPr/>
          <p:nvPr/>
        </p:nvSpPr>
        <p:spPr>
          <a:xfrm>
            <a:off x="18630894" y="5196827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6D5E6BA-E7D7-4C10-94B1-B5D61772F2F1}"/>
              </a:ext>
            </a:extLst>
          </p:cNvPr>
          <p:cNvSpPr/>
          <p:nvPr/>
        </p:nvSpPr>
        <p:spPr>
          <a:xfrm>
            <a:off x="7791324" y="10393272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25458C-6841-495A-9180-749B9F31902D}"/>
              </a:ext>
            </a:extLst>
          </p:cNvPr>
          <p:cNvSpPr/>
          <p:nvPr/>
        </p:nvSpPr>
        <p:spPr>
          <a:xfrm>
            <a:off x="7791324" y="7122534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EED1CF5-5E72-47C6-AD34-2F3D209EA0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10" y="7358402"/>
            <a:ext cx="842592" cy="84259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866588-EFC5-46F4-8F56-449EEDE59E8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80" y="11423882"/>
            <a:ext cx="857825" cy="857825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A8DC4889-35E5-41E1-AFF5-6515C8BD7280}"/>
              </a:ext>
            </a:extLst>
          </p:cNvPr>
          <p:cNvSpPr/>
          <p:nvPr/>
        </p:nvSpPr>
        <p:spPr>
          <a:xfrm>
            <a:off x="13211109" y="10393272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7AA7835-EBE5-481F-833B-688C65741DB5}"/>
              </a:ext>
            </a:extLst>
          </p:cNvPr>
          <p:cNvSpPr/>
          <p:nvPr/>
        </p:nvSpPr>
        <p:spPr>
          <a:xfrm>
            <a:off x="18630894" y="10393272"/>
            <a:ext cx="4904768" cy="2919046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B609C3A-BED9-4796-A8FA-6E0FAF728EFB}"/>
              </a:ext>
            </a:extLst>
          </p:cNvPr>
          <p:cNvSpPr/>
          <p:nvPr/>
        </p:nvSpPr>
        <p:spPr>
          <a:xfrm>
            <a:off x="13211109" y="7122534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AA73705F-EBB8-4A99-A2E1-BD82EA3E31E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196" y="7358402"/>
            <a:ext cx="842592" cy="842592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99F20D6-0C65-4026-B476-373B7187B777}"/>
              </a:ext>
            </a:extLst>
          </p:cNvPr>
          <p:cNvSpPr/>
          <p:nvPr/>
        </p:nvSpPr>
        <p:spPr>
          <a:xfrm>
            <a:off x="18630894" y="7122534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5BD9722-7D7C-47E2-89C6-6B772D862F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981" y="7358402"/>
            <a:ext cx="842592" cy="84259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4FF6BAD-D6EB-4342-82A4-D9C8E855C2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165" y="11423882"/>
            <a:ext cx="857825" cy="85782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018B7B9-639F-4741-B582-0BA7D277BDE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17" y="11423882"/>
            <a:ext cx="857825" cy="857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4B0AA5-8580-4302-B42A-C5145751A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41" y="5429440"/>
            <a:ext cx="1095232" cy="1095232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B581CB37-35E9-41B2-8BC1-D7F70292836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306" y="5429439"/>
            <a:ext cx="1095232" cy="1095232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E2AD584-CAD9-4D7E-8845-CE2C272580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692" y="5429438"/>
            <a:ext cx="1095232" cy="1095232"/>
          </a:xfrm>
          <a:prstGeom prst="rect">
            <a:avLst/>
          </a:prstGeom>
        </p:spPr>
      </p:pic>
      <p:pic>
        <p:nvPicPr>
          <p:cNvPr id="23558" name="Picture 6" descr="Resultado de imagem para service oriented logo">
            <a:extLst>
              <a:ext uri="{FF2B5EF4-FFF2-40B4-BE49-F238E27FC236}">
                <a16:creationId xmlns:a16="http://schemas.microsoft.com/office/drawing/2014/main" id="{674699DC-CE7D-4C1F-8773-F278B99C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0" y="5158484"/>
            <a:ext cx="6085020" cy="60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01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Arboria-Book" panose="02000506020000020004" pitchFamily="2" charset="0"/>
              </a:rPr>
              <a:t>DevOps</a:t>
            </a:r>
            <a:endParaRPr lang="pt-BR" sz="28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B83CAD19-BB74-47B3-808E-3D7E9593FCD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7266120"/>
            <a:ext cx="606100" cy="606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0C979F-E5C2-44FB-A090-5810B343B93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88E5C3A-9547-4B6D-BD5F-11A988F1786E}"/>
              </a:ext>
            </a:extLst>
          </p:cNvPr>
          <p:cNvGrpSpPr/>
          <p:nvPr/>
        </p:nvGrpSpPr>
        <p:grpSpPr>
          <a:xfrm>
            <a:off x="2807187" y="2632153"/>
            <a:ext cx="2926688" cy="2563431"/>
            <a:chOff x="17971771" y="2832932"/>
            <a:chExt cx="2926688" cy="2563431"/>
          </a:xfrm>
        </p:grpSpPr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73C42484-AE32-43EE-85A2-F731F401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771" y="2832932"/>
              <a:ext cx="2083183" cy="2083183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5F93E3B2-3B81-41B2-BE8F-EEE365AB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059" y="3959963"/>
              <a:ext cx="1436400" cy="1436400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id="{F482248C-931A-412A-9B8E-CA8EFAA45C1C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D31FEE93-22A1-4522-B395-751F0AFD627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1CA111B-64C2-43E6-9C93-CA89544E6AB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7240782"/>
            <a:ext cx="563653" cy="563651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E65A6A94-E472-419C-B2D6-B1088F0E5ABE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Realizando leitura do ticket..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6B7F9AA9-443C-40CD-9C55-FE94EC342682}"/>
              </a:ext>
            </a:extLst>
          </p:cNvPr>
          <p:cNvSpPr/>
          <p:nvPr/>
        </p:nvSpPr>
        <p:spPr>
          <a:xfrm>
            <a:off x="711816" y="6922080"/>
            <a:ext cx="6308176" cy="10586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Acionando Jenkins para deploy unificado em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producao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..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82BD5A83-23B2-45F3-AAD6-AC93D669F10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77" y="5243613"/>
            <a:ext cx="595711" cy="59571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7AD59E9D-5334-40A7-A546-7CC3881EEA3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37" y="10785814"/>
            <a:ext cx="595711" cy="595711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C6282923-F590-4C84-8BC9-D7F6C1590D3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9097548"/>
            <a:ext cx="606100" cy="606100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EC0D22BC-76E8-46D6-BB72-8DFDC0FC2E0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9072210"/>
            <a:ext cx="563653" cy="563651"/>
          </a:xfrm>
          <a:prstGeom prst="rect">
            <a:avLst/>
          </a:prstGeom>
        </p:spPr>
      </p:pic>
      <p:sp>
        <p:nvSpPr>
          <p:cNvPr id="87" name="TextBox 63">
            <a:extLst>
              <a:ext uri="{FF2B5EF4-FFF2-40B4-BE49-F238E27FC236}">
                <a16:creationId xmlns:a16="http://schemas.microsoft.com/office/drawing/2014/main" id="{6B3706F1-0D87-49D8-BA3A-325EBA5CA85D}"/>
              </a:ext>
            </a:extLst>
          </p:cNvPr>
          <p:cNvSpPr txBox="1"/>
          <p:nvPr/>
        </p:nvSpPr>
        <p:spPr>
          <a:xfrm>
            <a:off x="1565721" y="397514"/>
            <a:ext cx="1131405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PRODUÇÃO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PRODUÇÃO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19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109">
            <a:extLst>
              <a:ext uri="{FF2B5EF4-FFF2-40B4-BE49-F238E27FC236}">
                <a16:creationId xmlns:a16="http://schemas.microsoft.com/office/drawing/2014/main" id="{FA67A557-9EC5-4DD4-921E-1983F5F7FA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56" y="11207048"/>
            <a:ext cx="563653" cy="56365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4F81AFCC-F983-4B07-B56B-9510A77B96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85" y="8013210"/>
            <a:ext cx="606100" cy="60610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A89B375C-7ECD-4BBB-BC6E-C60337D170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9097548"/>
            <a:ext cx="606100" cy="6061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1470E48D-7821-462C-AE19-4E6430C560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9072210"/>
            <a:ext cx="563653" cy="56365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Arboria-Book" panose="02000506020000020004" pitchFamily="2" charset="0"/>
              </a:rPr>
              <a:t>DevOps</a:t>
            </a:r>
            <a:endParaRPr lang="pt-BR" sz="28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B83CAD19-BB74-47B3-808E-3D7E9593FC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7266120"/>
            <a:ext cx="606100" cy="606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0C979F-E5C2-44FB-A090-5810B343B93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88E5C3A-9547-4B6D-BD5F-11A988F1786E}"/>
              </a:ext>
            </a:extLst>
          </p:cNvPr>
          <p:cNvGrpSpPr/>
          <p:nvPr/>
        </p:nvGrpSpPr>
        <p:grpSpPr>
          <a:xfrm>
            <a:off x="2807187" y="2632153"/>
            <a:ext cx="2926688" cy="2563431"/>
            <a:chOff x="17971771" y="2832932"/>
            <a:chExt cx="2926688" cy="2563431"/>
          </a:xfrm>
        </p:grpSpPr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73C42484-AE32-43EE-85A2-F731F401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771" y="2832932"/>
              <a:ext cx="2083183" cy="2083183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5F93E3B2-3B81-41B2-BE8F-EEE365AB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059" y="3959963"/>
              <a:ext cx="1436400" cy="1436400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id="{F482248C-931A-412A-9B8E-CA8EFAA45C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D31FEE93-22A1-4522-B395-751F0AFD62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1CA111B-64C2-43E6-9C93-CA89544E6A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7240782"/>
            <a:ext cx="563653" cy="563651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E65A6A94-E472-419C-B2D6-B1088F0E5ABE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Realizando leitura do ticket..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6B7F9AA9-443C-40CD-9C55-FE94EC342682}"/>
              </a:ext>
            </a:extLst>
          </p:cNvPr>
          <p:cNvSpPr/>
          <p:nvPr/>
        </p:nvSpPr>
        <p:spPr>
          <a:xfrm>
            <a:off x="711816" y="6922080"/>
            <a:ext cx="6308176" cy="10586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Acionando Jenkins para deploy unificado em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producao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..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82BD5A83-23B2-45F3-AAD6-AC93D669F10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77" y="5243613"/>
            <a:ext cx="595711" cy="59571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7AD59E9D-5334-40A7-A546-7CC3881EEA3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37" y="10785814"/>
            <a:ext cx="595711" cy="595711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E146E5D5-4C3C-4314-99DD-9D053687978F}"/>
              </a:ext>
            </a:extLst>
          </p:cNvPr>
          <p:cNvSpPr/>
          <p:nvPr/>
        </p:nvSpPr>
        <p:spPr>
          <a:xfrm>
            <a:off x="15462341" y="2723786"/>
            <a:ext cx="8542159" cy="10068412"/>
          </a:xfrm>
          <a:prstGeom prst="rect">
            <a:avLst/>
          </a:prstGeom>
          <a:solidFill>
            <a:srgbClr val="F2F2F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Picture 2" descr="Resultado de imagem para jenkins">
            <a:extLst>
              <a:ext uri="{FF2B5EF4-FFF2-40B4-BE49-F238E27FC236}">
                <a16:creationId xmlns:a16="http://schemas.microsoft.com/office/drawing/2014/main" id="{1567D9FD-4B6B-4C7D-BE9E-8E47DEC5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938" y="3232214"/>
            <a:ext cx="2057652" cy="28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DEA69232-55A3-4E30-953A-D57C62E6F46A}"/>
              </a:ext>
            </a:extLst>
          </p:cNvPr>
          <p:cNvSpPr txBox="1"/>
          <p:nvPr/>
        </p:nvSpPr>
        <p:spPr>
          <a:xfrm>
            <a:off x="18333304" y="3162740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Obtendo imagem do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Nexus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....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B07F5D4F-FAC5-4F7E-9034-7F7B7C78940C}"/>
              </a:ext>
            </a:extLst>
          </p:cNvPr>
          <p:cNvSpPr txBox="1"/>
          <p:nvPr/>
        </p:nvSpPr>
        <p:spPr>
          <a:xfrm>
            <a:off x="18396438" y="5517606"/>
            <a:ext cx="53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Deploy unificado em produção...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838E9857-7F4E-4599-AF6A-F5569A723D55}"/>
              </a:ext>
            </a:extLst>
          </p:cNvPr>
          <p:cNvSpPr txBox="1"/>
          <p:nvPr/>
        </p:nvSpPr>
        <p:spPr>
          <a:xfrm>
            <a:off x="18400464" y="4574321"/>
            <a:ext cx="53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Obtendo script do </a:t>
            </a:r>
            <a:r>
              <a:rPr lang="pt-BR" sz="3200" dirty="0" err="1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FlyWay</a:t>
            </a:r>
            <a:r>
              <a:rPr lang="pt-BR" sz="32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...</a:t>
            </a:r>
          </a:p>
        </p:txBody>
      </p:sp>
      <p:sp>
        <p:nvSpPr>
          <p:cNvPr id="129" name="TextBox 63">
            <a:extLst>
              <a:ext uri="{FF2B5EF4-FFF2-40B4-BE49-F238E27FC236}">
                <a16:creationId xmlns:a16="http://schemas.microsoft.com/office/drawing/2014/main" id="{0D9938C6-54A1-42EC-98EA-A826EAADF277}"/>
              </a:ext>
            </a:extLst>
          </p:cNvPr>
          <p:cNvSpPr txBox="1"/>
          <p:nvPr/>
        </p:nvSpPr>
        <p:spPr>
          <a:xfrm>
            <a:off x="1565721" y="397514"/>
            <a:ext cx="1131405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PRODUÇÃO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PRODUÇÃO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86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6A1FA42-51FA-44FA-8399-550B60F9154E}"/>
              </a:ext>
            </a:extLst>
          </p:cNvPr>
          <p:cNvSpPr/>
          <p:nvPr/>
        </p:nvSpPr>
        <p:spPr>
          <a:xfrm>
            <a:off x="7650832" y="4551042"/>
            <a:ext cx="4027719" cy="1559104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0AD046D-1803-48B7-8D74-7ABB8C0C5FA1}"/>
              </a:ext>
            </a:extLst>
          </p:cNvPr>
          <p:cNvSpPr/>
          <p:nvPr/>
        </p:nvSpPr>
        <p:spPr>
          <a:xfrm>
            <a:off x="7651319" y="6375803"/>
            <a:ext cx="10384678" cy="31374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8" name="Picture 16" descr="Resultado de imagem para nexus sonatype">
            <a:extLst>
              <a:ext uri="{FF2B5EF4-FFF2-40B4-BE49-F238E27FC236}">
                <a16:creationId xmlns:a16="http://schemas.microsoft.com/office/drawing/2014/main" id="{C43FB487-7CB8-4D74-81AF-A263B66F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1" y="6684801"/>
            <a:ext cx="2130591" cy="7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A4D764B7-4BBA-485B-8E9D-51FC8F953B06}"/>
              </a:ext>
            </a:extLst>
          </p:cNvPr>
          <p:cNvSpPr/>
          <p:nvPr/>
        </p:nvSpPr>
        <p:spPr>
          <a:xfrm>
            <a:off x="11971318" y="4554846"/>
            <a:ext cx="2233239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CDA3A633-93D9-4A95-995F-BC5AE1604D89}"/>
              </a:ext>
            </a:extLst>
          </p:cNvPr>
          <p:cNvSpPr/>
          <p:nvPr/>
        </p:nvSpPr>
        <p:spPr>
          <a:xfrm>
            <a:off x="14484106" y="4552021"/>
            <a:ext cx="3564623" cy="1558125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92" name="Picture 18" descr="Resultado de imagem para jenkins">
            <a:extLst>
              <a:ext uri="{FF2B5EF4-FFF2-40B4-BE49-F238E27FC236}">
                <a16:creationId xmlns:a16="http://schemas.microsoft.com/office/drawing/2014/main" id="{5B3DA89D-E318-4D42-995B-17761A0C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6" y="4652049"/>
            <a:ext cx="1885825" cy="6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esultado de imagem para sonar code">
            <a:extLst>
              <a:ext uri="{FF2B5EF4-FFF2-40B4-BE49-F238E27FC236}">
                <a16:creationId xmlns:a16="http://schemas.microsoft.com/office/drawing/2014/main" id="{51F69E6A-551D-4E44-9B83-9B2F86E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12" y="4519470"/>
            <a:ext cx="2646094" cy="8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bitbucket">
            <a:extLst>
              <a:ext uri="{FF2B5EF4-FFF2-40B4-BE49-F238E27FC236}">
                <a16:creationId xmlns:a16="http://schemas.microsoft.com/office/drawing/2014/main" id="{56CFA19D-A7CE-40C4-91FE-304332BF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7" y="4758654"/>
            <a:ext cx="2476878" cy="3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18404442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Linux Hosts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61A7028-54FF-4DF4-AE81-89FBE18C4D3D}"/>
              </a:ext>
            </a:extLst>
          </p:cNvPr>
          <p:cNvGrpSpPr/>
          <p:nvPr/>
        </p:nvGrpSpPr>
        <p:grpSpPr>
          <a:xfrm>
            <a:off x="18661806" y="3756652"/>
            <a:ext cx="2123395" cy="1422967"/>
            <a:chOff x="3750702" y="9069544"/>
            <a:chExt cx="3924623" cy="2630040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489584F1-6589-4602-86D9-9307F977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39224A5-0660-4F76-8DF8-89DF2116977D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9DCEC65B-6C9D-457D-9D73-6C0FDBFEE644}"/>
              </a:ext>
            </a:extLst>
          </p:cNvPr>
          <p:cNvGrpSpPr/>
          <p:nvPr/>
        </p:nvGrpSpPr>
        <p:grpSpPr>
          <a:xfrm>
            <a:off x="18661805" y="7356652"/>
            <a:ext cx="2123395" cy="1422968"/>
            <a:chOff x="3750702" y="9069544"/>
            <a:chExt cx="3924623" cy="2630040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5771CB36-AB34-40F0-A6C2-7F5A4B8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A011BA1-86D9-4408-AC71-3270C63DEEBE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E506018-25BE-40BE-A405-4CD68593D71E}"/>
              </a:ext>
            </a:extLst>
          </p:cNvPr>
          <p:cNvGrpSpPr/>
          <p:nvPr/>
        </p:nvGrpSpPr>
        <p:grpSpPr>
          <a:xfrm>
            <a:off x="18661803" y="10956652"/>
            <a:ext cx="2123395" cy="1422968"/>
            <a:chOff x="3750702" y="9069544"/>
            <a:chExt cx="3924623" cy="2630040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89E817EA-D3E7-4C65-932B-E911D77E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3521919-20E3-4BE5-B5A0-5C38A2C54D59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F58684-BD1B-4596-A31B-D769BABCBF3E}"/>
              </a:ext>
            </a:extLst>
          </p:cNvPr>
          <p:cNvGrpSpPr/>
          <p:nvPr/>
        </p:nvGrpSpPr>
        <p:grpSpPr>
          <a:xfrm>
            <a:off x="18661806" y="5556652"/>
            <a:ext cx="2123395" cy="1422969"/>
            <a:chOff x="3750702" y="9069544"/>
            <a:chExt cx="3924623" cy="2630042"/>
          </a:xfrm>
        </p:grpSpPr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14FE71D6-54D0-43E7-94D5-CF3D4B6C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3426FE-3FDA-4723-966D-2C4683107A9A}"/>
                </a:ext>
              </a:extLst>
            </p:cNvPr>
            <p:cNvSpPr txBox="1"/>
            <p:nvPr/>
          </p:nvSpPr>
          <p:spPr>
            <a:xfrm>
              <a:off x="3750702" y="11016958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9B4E3BB-6942-4FBC-B676-55EDCAF48186}"/>
              </a:ext>
            </a:extLst>
          </p:cNvPr>
          <p:cNvGrpSpPr/>
          <p:nvPr/>
        </p:nvGrpSpPr>
        <p:grpSpPr>
          <a:xfrm>
            <a:off x="18661804" y="9156652"/>
            <a:ext cx="2123395" cy="1422968"/>
            <a:chOff x="3750702" y="9069544"/>
            <a:chExt cx="3924623" cy="2630040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75E7D7F-5EAC-4140-96A1-7F8F8168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8E3285F-FFFF-406F-AF8D-423C7F9F5EC8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68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C1FAFD79-355D-4EA1-9068-E4DBBCC4C1D3}"/>
              </a:ext>
            </a:extLst>
          </p:cNvPr>
          <p:cNvSpPr/>
          <p:nvPr/>
        </p:nvSpPr>
        <p:spPr>
          <a:xfrm>
            <a:off x="21358876" y="2723786"/>
            <a:ext cx="2638124" cy="10057485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Databases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57D65-370B-432F-B88F-04319129779B}"/>
              </a:ext>
            </a:extLst>
          </p:cNvPr>
          <p:cNvGrpSpPr/>
          <p:nvPr/>
        </p:nvGrpSpPr>
        <p:grpSpPr>
          <a:xfrm>
            <a:off x="21616240" y="3758400"/>
            <a:ext cx="2123395" cy="1445576"/>
            <a:chOff x="14798555" y="7047590"/>
            <a:chExt cx="2123395" cy="144557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F8CA548-168A-4302-8F86-3D92729C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D2864E5E-C015-4CCB-A499-2C91DFCE8508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Desenvolvimento</a:t>
              </a:r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A499B422-D5CC-413D-AFF4-25236BE975DA}"/>
              </a:ext>
            </a:extLst>
          </p:cNvPr>
          <p:cNvGrpSpPr/>
          <p:nvPr/>
        </p:nvGrpSpPr>
        <p:grpSpPr>
          <a:xfrm>
            <a:off x="21618000" y="5558400"/>
            <a:ext cx="2123395" cy="1445576"/>
            <a:chOff x="14798555" y="7047590"/>
            <a:chExt cx="2123395" cy="1445576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0881CDE2-4AD1-4EB5-BB10-C1C2FB5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A0FA1795-1FAD-4DE5-A5FC-62AE3928898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Integração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C5C483C-218E-40F7-811B-FA80F539E349}"/>
              </a:ext>
            </a:extLst>
          </p:cNvPr>
          <p:cNvGrpSpPr/>
          <p:nvPr/>
        </p:nvGrpSpPr>
        <p:grpSpPr>
          <a:xfrm>
            <a:off x="21618000" y="7358400"/>
            <a:ext cx="2123395" cy="1445576"/>
            <a:chOff x="14798555" y="7047590"/>
            <a:chExt cx="2123395" cy="14455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A4F6EE7F-F2F6-420E-ACD0-CE02D152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AFEF605-8E6D-49A1-AC05-0DF7BC29B83D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Homologação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708E787-28C1-4A95-B55D-860F7FE97C2B}"/>
              </a:ext>
            </a:extLst>
          </p:cNvPr>
          <p:cNvGrpSpPr/>
          <p:nvPr/>
        </p:nvGrpSpPr>
        <p:grpSpPr>
          <a:xfrm>
            <a:off x="21618000" y="9158400"/>
            <a:ext cx="2123395" cy="1722575"/>
            <a:chOff x="14798555" y="7047590"/>
            <a:chExt cx="2123395" cy="1722575"/>
          </a:xfrm>
        </p:grpSpPr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9B05198B-17CF-41E8-BEEB-3BB2F4E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F5C80EE-2CC3-4AA3-8DD2-F52BF01478F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Staging</a:t>
              </a:r>
            </a:p>
            <a:p>
              <a:pPr algn="ctr"/>
              <a:endParaRPr lang="pt-BR" sz="1800" dirty="0">
                <a:solidFill>
                  <a:srgbClr val="484C4D"/>
                </a:solidFill>
                <a:latin typeface="Arboria-Book" panose="02000506020000020004" pitchFamily="2" charset="0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CB1B811C-57A5-4878-95E9-D57EE88D8039}"/>
              </a:ext>
            </a:extLst>
          </p:cNvPr>
          <p:cNvGrpSpPr/>
          <p:nvPr/>
        </p:nvGrpSpPr>
        <p:grpSpPr>
          <a:xfrm>
            <a:off x="21618000" y="10958400"/>
            <a:ext cx="2123395" cy="1445576"/>
            <a:chOff x="14798555" y="7047590"/>
            <a:chExt cx="2123395" cy="1445576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ECD99C6E-2C64-4252-BCFD-6C37CC0F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50C72B1B-AA76-4FB0-A9CE-922CD0F5BD30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Produção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437A114-661E-4AD1-9F28-69B4B5BD976A}"/>
              </a:ext>
            </a:extLst>
          </p:cNvPr>
          <p:cNvSpPr/>
          <p:nvPr/>
        </p:nvSpPr>
        <p:spPr>
          <a:xfrm>
            <a:off x="7650832" y="9788655"/>
            <a:ext cx="10384678" cy="3003543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3" name="Picture 2" descr="Resultado de imagem para flyway">
            <a:extLst>
              <a:ext uri="{FF2B5EF4-FFF2-40B4-BE49-F238E27FC236}">
                <a16:creationId xmlns:a16="http://schemas.microsoft.com/office/drawing/2014/main" id="{4571935E-7A99-4AEB-8FB1-E4E9D0CB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03"/>
          <a:stretch/>
        </p:blipFill>
        <p:spPr bwMode="auto">
          <a:xfrm>
            <a:off x="7940491" y="9998790"/>
            <a:ext cx="1905079" cy="15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CEAB2E-6DD8-4A99-BA98-B84105FC2F9D}"/>
              </a:ext>
            </a:extLst>
          </p:cNvPr>
          <p:cNvSpPr/>
          <p:nvPr/>
        </p:nvSpPr>
        <p:spPr>
          <a:xfrm>
            <a:off x="7658639" y="2749912"/>
            <a:ext cx="10384678" cy="1515109"/>
          </a:xfrm>
          <a:prstGeom prst="rect">
            <a:avLst/>
          </a:prstGeom>
          <a:solidFill>
            <a:srgbClr val="F2F2F2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28" name="Picture 4" descr="Resultado de imagem para jira">
            <a:extLst>
              <a:ext uri="{FF2B5EF4-FFF2-40B4-BE49-F238E27FC236}">
                <a16:creationId xmlns:a16="http://schemas.microsoft.com/office/drawing/2014/main" id="{90290B44-1010-45A4-89E0-EF7E66D4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97" y="3188866"/>
            <a:ext cx="4864376" cy="6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tângulo 131">
            <a:extLst>
              <a:ext uri="{FF2B5EF4-FFF2-40B4-BE49-F238E27FC236}">
                <a16:creationId xmlns:a16="http://schemas.microsoft.com/office/drawing/2014/main" id="{AEBA0409-76B4-42AE-8FFF-BFB5E05CFF0A}"/>
              </a:ext>
            </a:extLst>
          </p:cNvPr>
          <p:cNvSpPr/>
          <p:nvPr/>
        </p:nvSpPr>
        <p:spPr>
          <a:xfrm>
            <a:off x="427563" y="5355416"/>
            <a:ext cx="6867556" cy="7436782"/>
          </a:xfrm>
          <a:prstGeom prst="rect">
            <a:avLst/>
          </a:prstGeom>
          <a:solidFill>
            <a:srgbClr val="000000"/>
          </a:solidFill>
          <a:ln w="63500">
            <a:solidFill>
              <a:srgbClr val="BEBF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D7E26AD-5360-46A7-9ADF-EA01E8E39ABE}"/>
              </a:ext>
            </a:extLst>
          </p:cNvPr>
          <p:cNvSpPr/>
          <p:nvPr/>
        </p:nvSpPr>
        <p:spPr>
          <a:xfrm>
            <a:off x="460374" y="5385352"/>
            <a:ext cx="6796800" cy="530652"/>
          </a:xfrm>
          <a:prstGeom prst="rect">
            <a:avLst/>
          </a:prstGeom>
          <a:gradFill flip="none" rotWithShape="1">
            <a:gsLst>
              <a:gs pos="0">
                <a:srgbClr val="02066B"/>
              </a:gs>
              <a:gs pos="31885">
                <a:srgbClr val="0E218C"/>
              </a:gs>
              <a:gs pos="75200">
                <a:srgbClr val="0A5CB2"/>
              </a:gs>
              <a:gs pos="100000">
                <a:srgbClr val="067FDE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3878F33-5BDF-4F21-8C46-E032C06C519E}"/>
              </a:ext>
            </a:extLst>
          </p:cNvPr>
          <p:cNvSpPr txBox="1"/>
          <p:nvPr/>
        </p:nvSpPr>
        <p:spPr>
          <a:xfrm>
            <a:off x="2339664" y="5385352"/>
            <a:ext cx="303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Arboria-Book" panose="02000506020000020004" pitchFamily="2" charset="0"/>
              </a:rPr>
              <a:t>DevOps</a:t>
            </a:r>
            <a:endParaRPr lang="pt-BR" sz="28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2814-0E75-4FB9-8580-A7783D2A6563}"/>
              </a:ext>
            </a:extLst>
          </p:cNvPr>
          <p:cNvSpPr/>
          <p:nvPr/>
        </p:nvSpPr>
        <p:spPr>
          <a:xfrm>
            <a:off x="6725220" y="5465154"/>
            <a:ext cx="407790" cy="363615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erfect DOS VGA 437" panose="02000009000000000000" pitchFamily="49" charset="0"/>
              </a:rPr>
              <a:t>X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6C60D5E-1D8A-490F-A1F7-F0FB665F95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7" y="5360669"/>
            <a:ext cx="643896" cy="643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A49BD2-1305-44CE-87DD-AEFA4FFAACE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16" y="3014459"/>
            <a:ext cx="1073382" cy="107338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AB53C8B-824D-4B56-A349-BC6E3CB9ECF0}"/>
              </a:ext>
            </a:extLst>
          </p:cNvPr>
          <p:cNvGrpSpPr/>
          <p:nvPr/>
        </p:nvGrpSpPr>
        <p:grpSpPr>
          <a:xfrm>
            <a:off x="8550216" y="7812239"/>
            <a:ext cx="3038220" cy="1285309"/>
            <a:chOff x="8740607" y="7996141"/>
            <a:chExt cx="3038220" cy="1285309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F19BCDA9-C2C5-4AC0-9BC7-E0295100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570" y="7996141"/>
              <a:ext cx="828294" cy="828294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783F3F12-4DFE-4532-99C5-62E170221B62}"/>
                </a:ext>
              </a:extLst>
            </p:cNvPr>
            <p:cNvSpPr txBox="1"/>
            <p:nvPr/>
          </p:nvSpPr>
          <p:spPr>
            <a:xfrm>
              <a:off x="8740607" y="8819785"/>
              <a:ext cx="30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  <a:latin typeface="Arboria-Book" panose="02000506020000020004" pitchFamily="2" charset="0"/>
                </a:rPr>
                <a:t>Microsserviço 1.1.0</a:t>
              </a:r>
            </a:p>
          </p:txBody>
        </p:sp>
      </p:grpSp>
      <p:pic>
        <p:nvPicPr>
          <p:cNvPr id="73" name="Imagem 72">
            <a:extLst>
              <a:ext uri="{FF2B5EF4-FFF2-40B4-BE49-F238E27FC236}">
                <a16:creationId xmlns:a16="http://schemas.microsoft.com/office/drawing/2014/main" id="{730AF671-14FD-40ED-B922-1A13EF6C19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3604251"/>
            <a:ext cx="606100" cy="6061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DFA72A05-E141-478A-8E4C-1B1AB9FEDD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5465154"/>
            <a:ext cx="606100" cy="6061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B83CAD19-BB74-47B3-808E-3D7E9593FCD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7266120"/>
            <a:ext cx="606100" cy="606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0C979F-E5C2-44FB-A090-5810B343B93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5" y="10963163"/>
            <a:ext cx="1025659" cy="1025659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88E5C3A-9547-4B6D-BD5F-11A988F1786E}"/>
              </a:ext>
            </a:extLst>
          </p:cNvPr>
          <p:cNvGrpSpPr/>
          <p:nvPr/>
        </p:nvGrpSpPr>
        <p:grpSpPr>
          <a:xfrm>
            <a:off x="2807187" y="2632153"/>
            <a:ext cx="2926688" cy="2563431"/>
            <a:chOff x="17971771" y="2832932"/>
            <a:chExt cx="2926688" cy="2563431"/>
          </a:xfrm>
        </p:grpSpPr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73C42484-AE32-43EE-85A2-F731F401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771" y="2832932"/>
              <a:ext cx="2083183" cy="2083183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5F93E3B2-3B81-41B2-BE8F-EEE365AB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059" y="3959963"/>
              <a:ext cx="1436400" cy="1436400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id="{F482248C-931A-412A-9B8E-CA8EFAA45C1C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42" y="3641046"/>
            <a:ext cx="563653" cy="563651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D31FEE93-22A1-4522-B395-751F0AFD627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217" y="5440914"/>
            <a:ext cx="563653" cy="56365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1CA111B-64C2-43E6-9C93-CA89544E6AB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7240782"/>
            <a:ext cx="563653" cy="563651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E65A6A94-E472-419C-B2D6-B1088F0E5ABE}"/>
              </a:ext>
            </a:extLst>
          </p:cNvPr>
          <p:cNvSpPr/>
          <p:nvPr/>
        </p:nvSpPr>
        <p:spPr>
          <a:xfrm>
            <a:off x="711816" y="6218851"/>
            <a:ext cx="6308176" cy="4703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Realizando leitura do ticket..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6B7F9AA9-443C-40CD-9C55-FE94EC342682}"/>
              </a:ext>
            </a:extLst>
          </p:cNvPr>
          <p:cNvSpPr/>
          <p:nvPr/>
        </p:nvSpPr>
        <p:spPr>
          <a:xfrm>
            <a:off x="711816" y="6922080"/>
            <a:ext cx="6308176" cy="10586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Acionando Jenkins para deploy unificado em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producao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fect DOS VGA 437" panose="02000009000000000000" pitchFamily="49" charset="0"/>
              </a:rPr>
              <a:t>..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82BD5A83-23B2-45F3-AAD6-AC93D669F10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77" y="5243613"/>
            <a:ext cx="595711" cy="59571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7AD59E9D-5334-40A7-A546-7CC3881EEA3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37" y="10785814"/>
            <a:ext cx="595711" cy="595711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25AF5240-C0E7-4181-8826-1E45FD7A696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9097548"/>
            <a:ext cx="606100" cy="6061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CCBC7069-CC74-4EAE-9070-6F509F01695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9072210"/>
            <a:ext cx="563653" cy="56365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2CA156FD-D7C7-423E-8A0A-0F16AA3D550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817" y="10932064"/>
            <a:ext cx="606100" cy="606100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386177DD-0AB6-4DFD-B596-6FBC6B01F25B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922" y="10906726"/>
            <a:ext cx="563653" cy="563651"/>
          </a:xfrm>
          <a:prstGeom prst="rect">
            <a:avLst/>
          </a:prstGeom>
        </p:spPr>
      </p:pic>
      <p:sp>
        <p:nvSpPr>
          <p:cNvPr id="129" name="TextBox 63">
            <a:extLst>
              <a:ext uri="{FF2B5EF4-FFF2-40B4-BE49-F238E27FC236}">
                <a16:creationId xmlns:a16="http://schemas.microsoft.com/office/drawing/2014/main" id="{9AC5CFBA-3DF8-4410-966B-B3BEE2AD90BD}"/>
              </a:ext>
            </a:extLst>
          </p:cNvPr>
          <p:cNvSpPr txBox="1"/>
          <p:nvPr/>
        </p:nvSpPr>
        <p:spPr>
          <a:xfrm>
            <a:off x="1565721" y="397514"/>
            <a:ext cx="11314059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PRODUÇÃO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COMPILAÇÃO E DEPLOY AUTOMÁTICO NO AMBIENTE DE </a:t>
            </a:r>
            <a:r>
              <a:rPr lang="en-US" sz="2800" dirty="0">
                <a:solidFill>
                  <a:srgbClr val="737572"/>
                </a:solidFill>
                <a:cs typeface="Lato Light"/>
              </a:rPr>
              <a:t>PRODUÇÃO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967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NOVA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3" y="3701219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3794823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" y="3638081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7" y="6502636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3" y="6554111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2" y="6437892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345620"/>
            <a:ext cx="2280994" cy="2280994"/>
          </a:xfrm>
          <a:prstGeom prst="rect">
            <a:avLst/>
          </a:prstGeom>
        </p:spPr>
      </p:pic>
      <p:cxnSp>
        <p:nvCxnSpPr>
          <p:cNvPr id="33" name="Conector: Angulado 20496">
            <a:extLst>
              <a:ext uri="{FF2B5EF4-FFF2-40B4-BE49-F238E27FC236}">
                <a16:creationId xmlns:a16="http://schemas.microsoft.com/office/drawing/2014/main" id="{91C083D7-4C76-4775-B4CB-4B726AF7C091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7723883" y="5541732"/>
            <a:ext cx="6911076" cy="1944386"/>
          </a:xfrm>
          <a:prstGeom prst="curvedConnector3">
            <a:avLst>
              <a:gd name="adj1" fmla="val 50000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98FCABE-6526-4C63-8CF0-E53F1AC33BC1}"/>
              </a:ext>
            </a:extLst>
          </p:cNvPr>
          <p:cNvSpPr txBox="1"/>
          <p:nvPr/>
        </p:nvSpPr>
        <p:spPr>
          <a:xfrm>
            <a:off x="2768149" y="11417091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078ED411-67FE-4CB5-80D4-8C137D9B0088}"/>
              </a:ext>
            </a:extLst>
          </p:cNvPr>
          <p:cNvSpPr txBox="1"/>
          <p:nvPr/>
        </p:nvSpPr>
        <p:spPr>
          <a:xfrm>
            <a:off x="1565721" y="397514"/>
            <a:ext cx="809689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CANARY RELEASES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CANARY RELEASES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EABD1A4-CF81-4A8B-92A6-316A05DC8361}"/>
              </a:ext>
            </a:extLst>
          </p:cNvPr>
          <p:cNvSpPr txBox="1"/>
          <p:nvPr/>
        </p:nvSpPr>
        <p:spPr>
          <a:xfrm>
            <a:off x="10082905" y="8597285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</p:spTree>
    <p:extLst>
      <p:ext uri="{BB962C8B-B14F-4D97-AF65-F5344CB8AC3E}">
        <p14:creationId xmlns:p14="http://schemas.microsoft.com/office/powerpoint/2010/main" val="137651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F2F2F2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NOVA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43" y="2769212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61" y="2862816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0" y="2706074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7" y="5570629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03" y="5622104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92" y="5505885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681443"/>
            <a:ext cx="2280994" cy="2280994"/>
          </a:xfrm>
          <a:prstGeom prst="rect">
            <a:avLst/>
          </a:prstGeom>
        </p:spPr>
      </p:pic>
      <p:sp>
        <p:nvSpPr>
          <p:cNvPr id="20480" name="Forma Livre: Forma 20479">
            <a:extLst>
              <a:ext uri="{FF2B5EF4-FFF2-40B4-BE49-F238E27FC236}">
                <a16:creationId xmlns:a16="http://schemas.microsoft.com/office/drawing/2014/main" id="{D9F93FB6-E935-4E18-B6C6-387A618733FC}"/>
              </a:ext>
            </a:extLst>
          </p:cNvPr>
          <p:cNvSpPr/>
          <p:nvPr/>
        </p:nvSpPr>
        <p:spPr>
          <a:xfrm>
            <a:off x="8672052" y="3539613"/>
            <a:ext cx="6341806" cy="1802574"/>
          </a:xfrm>
          <a:custGeom>
            <a:avLst/>
            <a:gdLst>
              <a:gd name="connsiteX0" fmla="*/ 0 w 6341806"/>
              <a:gd name="connsiteY0" fmla="*/ 0 h 1802574"/>
              <a:gd name="connsiteX1" fmla="*/ 530942 w 6341806"/>
              <a:gd name="connsiteY1" fmla="*/ 471948 h 1802574"/>
              <a:gd name="connsiteX2" fmla="*/ 648929 w 6341806"/>
              <a:gd name="connsiteY2" fmla="*/ 530942 h 1802574"/>
              <a:gd name="connsiteX3" fmla="*/ 884903 w 6341806"/>
              <a:gd name="connsiteY3" fmla="*/ 707922 h 1802574"/>
              <a:gd name="connsiteX4" fmla="*/ 1032387 w 6341806"/>
              <a:gd name="connsiteY4" fmla="*/ 766916 h 1802574"/>
              <a:gd name="connsiteX5" fmla="*/ 1179871 w 6341806"/>
              <a:gd name="connsiteY5" fmla="*/ 855406 h 1802574"/>
              <a:gd name="connsiteX6" fmla="*/ 1415845 w 6341806"/>
              <a:gd name="connsiteY6" fmla="*/ 914400 h 1802574"/>
              <a:gd name="connsiteX7" fmla="*/ 1504335 w 6341806"/>
              <a:gd name="connsiteY7" fmla="*/ 973393 h 1802574"/>
              <a:gd name="connsiteX8" fmla="*/ 1799303 w 6341806"/>
              <a:gd name="connsiteY8" fmla="*/ 1032387 h 1802574"/>
              <a:gd name="connsiteX9" fmla="*/ 2005780 w 6341806"/>
              <a:gd name="connsiteY9" fmla="*/ 1091381 h 1802574"/>
              <a:gd name="connsiteX10" fmla="*/ 2507225 w 6341806"/>
              <a:gd name="connsiteY10" fmla="*/ 1268361 h 1802574"/>
              <a:gd name="connsiteX11" fmla="*/ 3274142 w 6341806"/>
              <a:gd name="connsiteY11" fmla="*/ 1445342 h 1802574"/>
              <a:gd name="connsiteX12" fmla="*/ 3923071 w 6341806"/>
              <a:gd name="connsiteY12" fmla="*/ 1504335 h 1802574"/>
              <a:gd name="connsiteX13" fmla="*/ 4395019 w 6341806"/>
              <a:gd name="connsiteY13" fmla="*/ 1563329 h 1802574"/>
              <a:gd name="connsiteX14" fmla="*/ 4660490 w 6341806"/>
              <a:gd name="connsiteY14" fmla="*/ 1622322 h 1802574"/>
              <a:gd name="connsiteX15" fmla="*/ 4837471 w 6341806"/>
              <a:gd name="connsiteY15" fmla="*/ 1651819 h 1802574"/>
              <a:gd name="connsiteX16" fmla="*/ 4955458 w 6341806"/>
              <a:gd name="connsiteY16" fmla="*/ 1681316 h 1802574"/>
              <a:gd name="connsiteX17" fmla="*/ 5368413 w 6341806"/>
              <a:gd name="connsiteY17" fmla="*/ 1710813 h 1802574"/>
              <a:gd name="connsiteX18" fmla="*/ 5869858 w 6341806"/>
              <a:gd name="connsiteY18" fmla="*/ 1769806 h 1802574"/>
              <a:gd name="connsiteX19" fmla="*/ 5987845 w 6341806"/>
              <a:gd name="connsiteY19" fmla="*/ 1799303 h 1802574"/>
              <a:gd name="connsiteX20" fmla="*/ 6341806 w 6341806"/>
              <a:gd name="connsiteY20" fmla="*/ 1799303 h 18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41806" h="1802574">
                <a:moveTo>
                  <a:pt x="0" y="0"/>
                </a:moveTo>
                <a:cubicBezTo>
                  <a:pt x="176981" y="157316"/>
                  <a:pt x="347675" y="322002"/>
                  <a:pt x="530942" y="471948"/>
                </a:cubicBezTo>
                <a:cubicBezTo>
                  <a:pt x="564974" y="499792"/>
                  <a:pt x="613148" y="505384"/>
                  <a:pt x="648929" y="530942"/>
                </a:cubicBezTo>
                <a:cubicBezTo>
                  <a:pt x="887773" y="701546"/>
                  <a:pt x="550722" y="540832"/>
                  <a:pt x="884903" y="707922"/>
                </a:cubicBezTo>
                <a:cubicBezTo>
                  <a:pt x="932262" y="731601"/>
                  <a:pt x="985028" y="743237"/>
                  <a:pt x="1032387" y="766916"/>
                </a:cubicBezTo>
                <a:cubicBezTo>
                  <a:pt x="1083666" y="792555"/>
                  <a:pt x="1126361" y="834825"/>
                  <a:pt x="1179871" y="855406"/>
                </a:cubicBezTo>
                <a:cubicBezTo>
                  <a:pt x="1255546" y="884512"/>
                  <a:pt x="1415845" y="914400"/>
                  <a:pt x="1415845" y="914400"/>
                </a:cubicBezTo>
                <a:cubicBezTo>
                  <a:pt x="1445342" y="934064"/>
                  <a:pt x="1471751" y="959428"/>
                  <a:pt x="1504335" y="973393"/>
                </a:cubicBezTo>
                <a:cubicBezTo>
                  <a:pt x="1569110" y="1001154"/>
                  <a:pt x="1746436" y="1020187"/>
                  <a:pt x="1799303" y="1032387"/>
                </a:cubicBezTo>
                <a:cubicBezTo>
                  <a:pt x="1869050" y="1048483"/>
                  <a:pt x="1937873" y="1068745"/>
                  <a:pt x="2005780" y="1091381"/>
                </a:cubicBezTo>
                <a:cubicBezTo>
                  <a:pt x="2270810" y="1179724"/>
                  <a:pt x="2226772" y="1189834"/>
                  <a:pt x="2507225" y="1268361"/>
                </a:cubicBezTo>
                <a:cubicBezTo>
                  <a:pt x="2683426" y="1317697"/>
                  <a:pt x="3063190" y="1412034"/>
                  <a:pt x="3274142" y="1445342"/>
                </a:cubicBezTo>
                <a:cubicBezTo>
                  <a:pt x="3440034" y="1471536"/>
                  <a:pt x="3777675" y="1493151"/>
                  <a:pt x="3923071" y="1504335"/>
                </a:cubicBezTo>
                <a:cubicBezTo>
                  <a:pt x="4255606" y="1570843"/>
                  <a:pt x="3850450" y="1495257"/>
                  <a:pt x="4395019" y="1563329"/>
                </a:cubicBezTo>
                <a:cubicBezTo>
                  <a:pt x="4532380" y="1580499"/>
                  <a:pt x="4534194" y="1597063"/>
                  <a:pt x="4660490" y="1622322"/>
                </a:cubicBezTo>
                <a:cubicBezTo>
                  <a:pt x="4719136" y="1634051"/>
                  <a:pt x="4778825" y="1640090"/>
                  <a:pt x="4837471" y="1651819"/>
                </a:cubicBezTo>
                <a:cubicBezTo>
                  <a:pt x="4877223" y="1659769"/>
                  <a:pt x="4915167" y="1676839"/>
                  <a:pt x="4955458" y="1681316"/>
                </a:cubicBezTo>
                <a:cubicBezTo>
                  <a:pt x="5092616" y="1696556"/>
                  <a:pt x="5230761" y="1700981"/>
                  <a:pt x="5368413" y="1710813"/>
                </a:cubicBezTo>
                <a:cubicBezTo>
                  <a:pt x="5652013" y="1781714"/>
                  <a:pt x="5315556" y="1704595"/>
                  <a:pt x="5869858" y="1769806"/>
                </a:cubicBezTo>
                <a:cubicBezTo>
                  <a:pt x="5910120" y="1774543"/>
                  <a:pt x="5947385" y="1796774"/>
                  <a:pt x="5987845" y="1799303"/>
                </a:cubicBezTo>
                <a:cubicBezTo>
                  <a:pt x="6105602" y="1806663"/>
                  <a:pt x="6223819" y="1799303"/>
                  <a:pt x="6341806" y="1799303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497" name="Conector: Angulado 20496">
            <a:extLst>
              <a:ext uri="{FF2B5EF4-FFF2-40B4-BE49-F238E27FC236}">
                <a16:creationId xmlns:a16="http://schemas.microsoft.com/office/drawing/2014/main" id="{9D1F0006-4D63-4757-BC48-542E7E5D1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61880" y="2268652"/>
            <a:ext cx="12700" cy="6533459"/>
          </a:xfrm>
          <a:prstGeom prst="curvedConnector3">
            <a:avLst>
              <a:gd name="adj1" fmla="val 4314315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: Angulado 20496">
            <a:extLst>
              <a:ext uri="{FF2B5EF4-FFF2-40B4-BE49-F238E27FC236}">
                <a16:creationId xmlns:a16="http://schemas.microsoft.com/office/drawing/2014/main" id="{844A1016-D851-4587-8575-029BBC3A22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10374" y="6900961"/>
            <a:ext cx="12700" cy="6533459"/>
          </a:xfrm>
          <a:prstGeom prst="curvedConnector3">
            <a:avLst>
              <a:gd name="adj1" fmla="val 4314315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4" name="CaixaDeTexto 20503">
            <a:extLst>
              <a:ext uri="{FF2B5EF4-FFF2-40B4-BE49-F238E27FC236}">
                <a16:creationId xmlns:a16="http://schemas.microsoft.com/office/drawing/2014/main" id="{ACD0DF70-EE8A-475C-A081-065E056342FD}"/>
              </a:ext>
            </a:extLst>
          </p:cNvPr>
          <p:cNvSpPr txBox="1"/>
          <p:nvPr/>
        </p:nvSpPr>
        <p:spPr>
          <a:xfrm>
            <a:off x="10082905" y="8774267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7C16F654-39D6-4C07-A626-E446437424FC}"/>
              </a:ext>
            </a:extLst>
          </p:cNvPr>
          <p:cNvSpPr txBox="1"/>
          <p:nvPr/>
        </p:nvSpPr>
        <p:spPr>
          <a:xfrm>
            <a:off x="2768149" y="11417091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156" name="TextBox 63">
            <a:extLst>
              <a:ext uri="{FF2B5EF4-FFF2-40B4-BE49-F238E27FC236}">
                <a16:creationId xmlns:a16="http://schemas.microsoft.com/office/drawing/2014/main" id="{E2EBF6B5-C401-4A9E-A1E4-CFABE93A2481}"/>
              </a:ext>
            </a:extLst>
          </p:cNvPr>
          <p:cNvSpPr txBox="1"/>
          <p:nvPr/>
        </p:nvSpPr>
        <p:spPr>
          <a:xfrm>
            <a:off x="1565721" y="397514"/>
            <a:ext cx="809689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CANARY RELEASES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CANARY RELEASES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892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3498DB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2ECC71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3" y="3701219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3794823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" y="3638081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7" y="6502636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3" y="6554111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2" y="6437892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345620"/>
            <a:ext cx="2280994" cy="2280994"/>
          </a:xfrm>
          <a:prstGeom prst="rect">
            <a:avLst/>
          </a:prstGeom>
        </p:spPr>
      </p:pic>
      <p:cxnSp>
        <p:nvCxnSpPr>
          <p:cNvPr id="33" name="Conector: Angulado 20496">
            <a:extLst>
              <a:ext uri="{FF2B5EF4-FFF2-40B4-BE49-F238E27FC236}">
                <a16:creationId xmlns:a16="http://schemas.microsoft.com/office/drawing/2014/main" id="{91C083D7-4C76-4775-B4CB-4B726AF7C091}"/>
              </a:ext>
            </a:extLst>
          </p:cNvPr>
          <p:cNvCxnSpPr>
            <a:cxnSpLocks/>
            <a:stCxn id="118" idx="3"/>
            <a:endCxn id="7" idx="1"/>
          </p:cNvCxnSpPr>
          <p:nvPr/>
        </p:nvCxnSpPr>
        <p:spPr>
          <a:xfrm flipV="1">
            <a:off x="7723883" y="5184487"/>
            <a:ext cx="7350658" cy="2301631"/>
          </a:xfrm>
          <a:prstGeom prst="curvedConnector3">
            <a:avLst>
              <a:gd name="adj1" fmla="val 50000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40BB7A4-0586-4E36-BDA1-412D1FA2070E}"/>
              </a:ext>
            </a:extLst>
          </p:cNvPr>
          <p:cNvSpPr txBox="1"/>
          <p:nvPr/>
        </p:nvSpPr>
        <p:spPr>
          <a:xfrm>
            <a:off x="2768149" y="11417091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D7E63D0A-4E72-4DF1-904A-D7872AAF0209}"/>
              </a:ext>
            </a:extLst>
          </p:cNvPr>
          <p:cNvSpPr txBox="1"/>
          <p:nvPr/>
        </p:nvSpPr>
        <p:spPr>
          <a:xfrm>
            <a:off x="1565721" y="397514"/>
            <a:ext cx="1106559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BLUE / GREEN DEPLOYMENT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BLUE / GREEN DEPLOYMENT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4A120EC-8C51-4494-AF6D-70F20A63A3DD}"/>
              </a:ext>
            </a:extLst>
          </p:cNvPr>
          <p:cNvSpPr txBox="1"/>
          <p:nvPr/>
        </p:nvSpPr>
        <p:spPr>
          <a:xfrm>
            <a:off x="10082905" y="8597285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</p:spTree>
    <p:extLst>
      <p:ext uri="{BB962C8B-B14F-4D97-AF65-F5344CB8AC3E}">
        <p14:creationId xmlns:p14="http://schemas.microsoft.com/office/powerpoint/2010/main" val="204229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3498DB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2ECC71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3" y="3701219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3794823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" y="3638081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7" y="6502636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3" y="6554111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2" y="6437892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345620"/>
            <a:ext cx="2280994" cy="2280994"/>
          </a:xfrm>
          <a:prstGeom prst="rect">
            <a:avLst/>
          </a:prstGeom>
        </p:spPr>
      </p:pic>
      <p:cxnSp>
        <p:nvCxnSpPr>
          <p:cNvPr id="33" name="Conector: Angulado 20496">
            <a:extLst>
              <a:ext uri="{FF2B5EF4-FFF2-40B4-BE49-F238E27FC236}">
                <a16:creationId xmlns:a16="http://schemas.microsoft.com/office/drawing/2014/main" id="{91C083D7-4C76-4775-B4CB-4B726AF7C091}"/>
              </a:ext>
            </a:extLst>
          </p:cNvPr>
          <p:cNvCxnSpPr>
            <a:cxnSpLocks/>
            <a:stCxn id="118" idx="3"/>
            <a:endCxn id="98" idx="1"/>
          </p:cNvCxnSpPr>
          <p:nvPr/>
        </p:nvCxnSpPr>
        <p:spPr>
          <a:xfrm>
            <a:off x="7723883" y="7486118"/>
            <a:ext cx="7350658" cy="2216872"/>
          </a:xfrm>
          <a:prstGeom prst="curvedConnector3">
            <a:avLst>
              <a:gd name="adj1" fmla="val 50000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E1F0D4F3-A2C9-48B7-B852-18015EA53FA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352" y="2679264"/>
            <a:ext cx="2043909" cy="2043909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DCED07C4-FEFB-43D1-9C63-9F4B175BEA8F}"/>
              </a:ext>
            </a:extLst>
          </p:cNvPr>
          <p:cNvSpPr txBox="1"/>
          <p:nvPr/>
        </p:nvSpPr>
        <p:spPr>
          <a:xfrm>
            <a:off x="2768149" y="11417091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7A8A3A16-4EA5-4F6B-BEE8-CF7101F51DF6}"/>
              </a:ext>
            </a:extLst>
          </p:cNvPr>
          <p:cNvSpPr txBox="1"/>
          <p:nvPr/>
        </p:nvSpPr>
        <p:spPr>
          <a:xfrm>
            <a:off x="1565721" y="397514"/>
            <a:ext cx="1106559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BLUE / GREEN DEPLOYMENT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BLUE / GREEN DEPLOYMENT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E38D461-F40A-4E1C-B9AD-D68171B7731D}"/>
              </a:ext>
            </a:extLst>
          </p:cNvPr>
          <p:cNvSpPr txBox="1"/>
          <p:nvPr/>
        </p:nvSpPr>
        <p:spPr>
          <a:xfrm>
            <a:off x="10082905" y="8597285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</p:spTree>
    <p:extLst>
      <p:ext uri="{BB962C8B-B14F-4D97-AF65-F5344CB8AC3E}">
        <p14:creationId xmlns:p14="http://schemas.microsoft.com/office/powerpoint/2010/main" val="328288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3498DB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NOVA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2ECC71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3" y="3701219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3794823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" y="3638081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7" y="6502636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3" y="6554111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2" y="6437892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345620"/>
            <a:ext cx="2280994" cy="2280994"/>
          </a:xfrm>
          <a:prstGeom prst="rect">
            <a:avLst/>
          </a:prstGeom>
        </p:spPr>
      </p:pic>
      <p:cxnSp>
        <p:nvCxnSpPr>
          <p:cNvPr id="33" name="Conector: Angulado 20496">
            <a:extLst>
              <a:ext uri="{FF2B5EF4-FFF2-40B4-BE49-F238E27FC236}">
                <a16:creationId xmlns:a16="http://schemas.microsoft.com/office/drawing/2014/main" id="{91C083D7-4C76-4775-B4CB-4B726AF7C091}"/>
              </a:ext>
            </a:extLst>
          </p:cNvPr>
          <p:cNvCxnSpPr>
            <a:cxnSpLocks/>
            <a:stCxn id="118" idx="3"/>
            <a:endCxn id="98" idx="1"/>
          </p:cNvCxnSpPr>
          <p:nvPr/>
        </p:nvCxnSpPr>
        <p:spPr>
          <a:xfrm>
            <a:off x="7723883" y="7486118"/>
            <a:ext cx="7350658" cy="2216872"/>
          </a:xfrm>
          <a:prstGeom prst="curvedConnector3">
            <a:avLst>
              <a:gd name="adj1" fmla="val 50000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277DFB6-473C-4026-84B4-2F4E2C88F411}"/>
              </a:ext>
            </a:extLst>
          </p:cNvPr>
          <p:cNvSpPr txBox="1"/>
          <p:nvPr/>
        </p:nvSpPr>
        <p:spPr>
          <a:xfrm>
            <a:off x="2768149" y="11446588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38" name="TextBox 63">
            <a:extLst>
              <a:ext uri="{FF2B5EF4-FFF2-40B4-BE49-F238E27FC236}">
                <a16:creationId xmlns:a16="http://schemas.microsoft.com/office/drawing/2014/main" id="{4B2CB644-2487-4981-8F82-1C4C1D79360B}"/>
              </a:ext>
            </a:extLst>
          </p:cNvPr>
          <p:cNvSpPr txBox="1"/>
          <p:nvPr/>
        </p:nvSpPr>
        <p:spPr>
          <a:xfrm>
            <a:off x="1565721" y="397514"/>
            <a:ext cx="1106559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BLUE / GREEN DEPLOYMENT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BLUE / GREEN DEPLOYMENT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AAE8A0B-1650-4A94-ACD2-44B6C308D41C}"/>
              </a:ext>
            </a:extLst>
          </p:cNvPr>
          <p:cNvSpPr txBox="1"/>
          <p:nvPr/>
        </p:nvSpPr>
        <p:spPr>
          <a:xfrm>
            <a:off x="10082905" y="8597285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</p:spTree>
    <p:extLst>
      <p:ext uri="{BB962C8B-B14F-4D97-AF65-F5344CB8AC3E}">
        <p14:creationId xmlns:p14="http://schemas.microsoft.com/office/powerpoint/2010/main" val="429405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7E7A23-244A-4BB5-B66A-7825EC8E2A2C}"/>
              </a:ext>
            </a:extLst>
          </p:cNvPr>
          <p:cNvSpPr/>
          <p:nvPr/>
        </p:nvSpPr>
        <p:spPr>
          <a:xfrm>
            <a:off x="15074541" y="3437420"/>
            <a:ext cx="6805766" cy="3494134"/>
          </a:xfrm>
          <a:prstGeom prst="rect">
            <a:avLst/>
          </a:prstGeom>
          <a:solidFill>
            <a:srgbClr val="3498DB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NOVA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875B12-794F-4EB8-B033-615444BF4194}"/>
              </a:ext>
            </a:extLst>
          </p:cNvPr>
          <p:cNvGrpSpPr/>
          <p:nvPr/>
        </p:nvGrpSpPr>
        <p:grpSpPr>
          <a:xfrm>
            <a:off x="15369969" y="4579144"/>
            <a:ext cx="2723319" cy="1751430"/>
            <a:chOff x="3750702" y="9069544"/>
            <a:chExt cx="3924623" cy="25240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D919B76-6934-49E9-AEAA-BBB7E3A7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A619D47-6FC9-4E1A-BA1C-02A6070BDD24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9F511E2-2527-4BE5-8E25-B2B3A58A5F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4426742"/>
            <a:ext cx="606100" cy="606100"/>
          </a:xfrm>
          <a:prstGeom prst="rect">
            <a:avLst/>
          </a:prstGeom>
        </p:spPr>
      </p:pic>
      <p:grpSp>
        <p:nvGrpSpPr>
          <p:cNvPr id="92" name="Agrupar 91">
            <a:extLst>
              <a:ext uri="{FF2B5EF4-FFF2-40B4-BE49-F238E27FC236}">
                <a16:creationId xmlns:a16="http://schemas.microsoft.com/office/drawing/2014/main" id="{3EF3C544-4898-41BE-8149-1B9F8B4E4C5F}"/>
              </a:ext>
            </a:extLst>
          </p:cNvPr>
          <p:cNvGrpSpPr/>
          <p:nvPr/>
        </p:nvGrpSpPr>
        <p:grpSpPr>
          <a:xfrm>
            <a:off x="18835690" y="4579142"/>
            <a:ext cx="2723320" cy="1780426"/>
            <a:chOff x="14798555" y="7047590"/>
            <a:chExt cx="2123395" cy="1388213"/>
          </a:xfrm>
        </p:grpSpPr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F1CBBD0-178D-44F1-BBEF-E8A07F64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566C038A-D2E1-438B-BFCF-32AC38F2F1A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96" name="Imagem 95">
            <a:extLst>
              <a:ext uri="{FF2B5EF4-FFF2-40B4-BE49-F238E27FC236}">
                <a16:creationId xmlns:a16="http://schemas.microsoft.com/office/drawing/2014/main" id="{EE739380-284E-4575-AB9E-584832D6A0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4461789"/>
            <a:ext cx="563653" cy="56365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AFED89-BDBE-4115-82D4-73E716BCA01E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>
            <a:off x="17391117" y="5238632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AF939E68-7B52-451E-B94E-FF98F962DBE8}"/>
              </a:ext>
            </a:extLst>
          </p:cNvPr>
          <p:cNvSpPr/>
          <p:nvPr/>
        </p:nvSpPr>
        <p:spPr>
          <a:xfrm>
            <a:off x="15074541" y="7955923"/>
            <a:ext cx="6805766" cy="3494134"/>
          </a:xfrm>
          <a:prstGeom prst="rect">
            <a:avLst/>
          </a:prstGeom>
          <a:solidFill>
            <a:srgbClr val="2ECC71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84C4D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VERSÃO ANTIGA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ED3F2CDD-354F-46E2-97EB-08AFB0556A9A}"/>
              </a:ext>
            </a:extLst>
          </p:cNvPr>
          <p:cNvGrpSpPr/>
          <p:nvPr/>
        </p:nvGrpSpPr>
        <p:grpSpPr>
          <a:xfrm>
            <a:off x="15369969" y="9097647"/>
            <a:ext cx="2723319" cy="1751430"/>
            <a:chOff x="3750702" y="9069544"/>
            <a:chExt cx="3924623" cy="2524018"/>
          </a:xfrm>
        </p:grpSpPr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8B70ED5A-AD0C-439C-A722-4D8B701C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14" y="9069544"/>
              <a:ext cx="1900800" cy="19008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B605D76-5187-4421-9FF8-D3FAA1D33C42}"/>
                </a:ext>
              </a:extLst>
            </p:cNvPr>
            <p:cNvSpPr txBox="1"/>
            <p:nvPr/>
          </p:nvSpPr>
          <p:spPr>
            <a:xfrm>
              <a:off x="3750702" y="11016956"/>
              <a:ext cx="3924623" cy="57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Application Server</a:t>
              </a:r>
            </a:p>
          </p:txBody>
        </p:sp>
      </p:grpSp>
      <p:pic>
        <p:nvPicPr>
          <p:cNvPr id="102" name="Imagem 101">
            <a:extLst>
              <a:ext uri="{FF2B5EF4-FFF2-40B4-BE49-F238E27FC236}">
                <a16:creationId xmlns:a16="http://schemas.microsoft.com/office/drawing/2014/main" id="{44E5170D-AB70-4C2B-9FA1-EDCE90055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80" y="8945245"/>
            <a:ext cx="606100" cy="606100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3DF2F5BA-AE98-4842-80D2-7BADCED649F7}"/>
              </a:ext>
            </a:extLst>
          </p:cNvPr>
          <p:cNvGrpSpPr/>
          <p:nvPr/>
        </p:nvGrpSpPr>
        <p:grpSpPr>
          <a:xfrm>
            <a:off x="18835690" y="9097645"/>
            <a:ext cx="2723320" cy="1780426"/>
            <a:chOff x="14798555" y="7047590"/>
            <a:chExt cx="2123395" cy="1388213"/>
          </a:xfrm>
        </p:grpSpPr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60823B99-21ED-4EC1-B71E-F4CF593A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5453" y="7047590"/>
              <a:ext cx="1029600" cy="10296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DC14B5A3-CB53-4035-8F21-020DE5F876E4}"/>
                </a:ext>
              </a:extLst>
            </p:cNvPr>
            <p:cNvSpPr txBox="1"/>
            <p:nvPr/>
          </p:nvSpPr>
          <p:spPr>
            <a:xfrm>
              <a:off x="14798555" y="8123834"/>
              <a:ext cx="2123395" cy="31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484C4D"/>
                  </a:solidFill>
                  <a:latin typeface="Arboria-Book" panose="02000506020000020004" pitchFamily="2" charset="0"/>
                </a:rPr>
                <a:t>Database Server</a:t>
              </a:r>
            </a:p>
          </p:txBody>
        </p:sp>
      </p:grpSp>
      <p:pic>
        <p:nvPicPr>
          <p:cNvPr id="106" name="Imagem 105">
            <a:extLst>
              <a:ext uri="{FF2B5EF4-FFF2-40B4-BE49-F238E27FC236}">
                <a16:creationId xmlns:a16="http://schemas.microsoft.com/office/drawing/2014/main" id="{1DF194CE-CA4B-4F42-9C79-280C1D7237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192" y="8980292"/>
            <a:ext cx="563653" cy="563651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4F899A78-1E1E-463F-A249-62FADEB7C12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7391117" y="9757135"/>
            <a:ext cx="2145987" cy="757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462054D8-0D34-41E4-B41B-3201B1AF9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3" y="3701219"/>
            <a:ext cx="2196901" cy="219690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B7BED85D-4222-4762-9CAA-779C50AEF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3794823"/>
            <a:ext cx="2099317" cy="2099317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206C8AFA-B0C7-4992-A00C-4D42740582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" y="3638081"/>
            <a:ext cx="2256059" cy="2256059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530BED-AF0F-4C50-9C05-7180E41449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7" y="6502636"/>
            <a:ext cx="2083183" cy="208318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BB8BD34-ACCA-4B75-A8D1-3737A44F8E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3" y="6554111"/>
            <a:ext cx="1980232" cy="1980232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B032FBDE-2BDE-4484-A585-9893447DEDA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4" y="9127436"/>
            <a:ext cx="2016630" cy="201663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4E67F25A-7CFB-4B0E-B93E-8F2E2FB3E82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01" y="9079355"/>
            <a:ext cx="2112792" cy="2112792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BC56AB90-5643-48A6-91B1-39C7FD69FC5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9194315"/>
            <a:ext cx="1997832" cy="1997832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8591464-6646-4F83-8EFC-41E6A81B440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2" y="6437892"/>
            <a:ext cx="2096451" cy="209645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C3178FC6-123C-47E4-99D6-861379B3ED5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7" y="6345620"/>
            <a:ext cx="2280994" cy="2280994"/>
          </a:xfrm>
          <a:prstGeom prst="rect">
            <a:avLst/>
          </a:prstGeom>
        </p:spPr>
      </p:pic>
      <p:cxnSp>
        <p:nvCxnSpPr>
          <p:cNvPr id="33" name="Conector: Angulado 20496">
            <a:extLst>
              <a:ext uri="{FF2B5EF4-FFF2-40B4-BE49-F238E27FC236}">
                <a16:creationId xmlns:a16="http://schemas.microsoft.com/office/drawing/2014/main" id="{91C083D7-4C76-4775-B4CB-4B726AF7C091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7723883" y="5238632"/>
            <a:ext cx="7350658" cy="2247486"/>
          </a:xfrm>
          <a:prstGeom prst="curvedConnector3">
            <a:avLst>
              <a:gd name="adj1" fmla="val 50000"/>
            </a:avLst>
          </a:prstGeom>
          <a:ln w="635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B431832-9D14-49D6-A669-D0E5C4075502}"/>
              </a:ext>
            </a:extLst>
          </p:cNvPr>
          <p:cNvSpPr txBox="1"/>
          <p:nvPr/>
        </p:nvSpPr>
        <p:spPr>
          <a:xfrm>
            <a:off x="2768149" y="11417091"/>
            <a:ext cx="303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Arboria-Book" panose="02000506020000020004" pitchFamily="2" charset="0"/>
              </a:rPr>
              <a:t>Usuários</a:t>
            </a: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D328A559-631B-43A9-8ADB-C51A81D8A0B5}"/>
              </a:ext>
            </a:extLst>
          </p:cNvPr>
          <p:cNvSpPr txBox="1"/>
          <p:nvPr/>
        </p:nvSpPr>
        <p:spPr>
          <a:xfrm>
            <a:off x="1565721" y="397514"/>
            <a:ext cx="1106559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ALM – BLUE / GREEN DEPLOYMENT</a:t>
            </a: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BLUE / GREEN DEPLOYMENT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CCFCE69-4CC2-4D36-91C2-D6206A8430B2}"/>
              </a:ext>
            </a:extLst>
          </p:cNvPr>
          <p:cNvSpPr txBox="1"/>
          <p:nvPr/>
        </p:nvSpPr>
        <p:spPr>
          <a:xfrm>
            <a:off x="10082905" y="8597285"/>
            <a:ext cx="18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Roteador</a:t>
            </a:r>
          </a:p>
        </p:txBody>
      </p:sp>
    </p:spTree>
    <p:extLst>
      <p:ext uri="{BB962C8B-B14F-4D97-AF65-F5344CB8AC3E}">
        <p14:creationId xmlns:p14="http://schemas.microsoft.com/office/powerpoint/2010/main" val="69723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1D7DD1-2559-4814-A01A-8D1EEB2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pic>
        <p:nvPicPr>
          <p:cNvPr id="5" name="Picture 97">
            <a:extLst>
              <a:ext uri="{FF2B5EF4-FFF2-40B4-BE49-F238E27FC236}">
                <a16:creationId xmlns:a16="http://schemas.microsoft.com/office/drawing/2014/main" id="{D0EB7B7D-B702-482D-A875-1653FDF19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082203" y="294700"/>
            <a:ext cx="2703073" cy="8722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A92FCD-7011-47D3-9E94-2E19235E1685}"/>
              </a:ext>
            </a:extLst>
          </p:cNvPr>
          <p:cNvSpPr/>
          <p:nvPr/>
        </p:nvSpPr>
        <p:spPr>
          <a:xfrm>
            <a:off x="13686503" y="7592000"/>
            <a:ext cx="97132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ASSESSMENT TECNOLÓGICO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  <a:p>
            <a:pPr algn="r"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  <a:latin typeface="Lato Regular"/>
              </a:rPr>
              <a:t>MICROSSERVIÇOS</a:t>
            </a:r>
            <a:endParaRPr lang="pt-BR" sz="5400" dirty="0">
              <a:solidFill>
                <a:schemeClr val="bg1"/>
              </a:solidFill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000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tIns="360000" rIns="720000" bIns="720000" rtlCol="0" anchor="t"/>
          <a:lstStyle/>
          <a:p>
            <a:r>
              <a:rPr lang="pt-BR" sz="4400" dirty="0"/>
              <a:t>HARDWARE VIRTUALIZATION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17" y="2905084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87A295-C4D3-492C-BD3E-FCF804C16819}"/>
              </a:ext>
            </a:extLst>
          </p:cNvPr>
          <p:cNvSpPr/>
          <p:nvPr/>
        </p:nvSpPr>
        <p:spPr>
          <a:xfrm>
            <a:off x="13211102" y="2905084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F543CB5-FC79-4A8D-9745-EEB82889579D}"/>
              </a:ext>
            </a:extLst>
          </p:cNvPr>
          <p:cNvSpPr/>
          <p:nvPr/>
        </p:nvSpPr>
        <p:spPr>
          <a:xfrm>
            <a:off x="18630887" y="2905084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App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8CEEBCE-913A-4E3C-B38C-45890B2669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99" y="2222179"/>
            <a:ext cx="1270800" cy="1270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A0BE28-3315-4B65-9BF1-FB55F4D80C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80" y="2201143"/>
            <a:ext cx="1270800" cy="1270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C63F59-1AFE-4E04-96B8-5827898860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822" y="2222084"/>
            <a:ext cx="1270895" cy="1270895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536EA7D5-EABF-4D7F-99BD-923434195613}"/>
              </a:ext>
            </a:extLst>
          </p:cNvPr>
          <p:cNvSpPr/>
          <p:nvPr/>
        </p:nvSpPr>
        <p:spPr>
          <a:xfrm>
            <a:off x="7791317" y="4830791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3F66098-F197-4C5F-A741-F885036087B4}"/>
              </a:ext>
            </a:extLst>
          </p:cNvPr>
          <p:cNvSpPr/>
          <p:nvPr/>
        </p:nvSpPr>
        <p:spPr>
          <a:xfrm>
            <a:off x="13211102" y="4830791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61130D8-F580-4A97-9245-75E25B474819}"/>
              </a:ext>
            </a:extLst>
          </p:cNvPr>
          <p:cNvSpPr/>
          <p:nvPr/>
        </p:nvSpPr>
        <p:spPr>
          <a:xfrm>
            <a:off x="18630887" y="4830791"/>
            <a:ext cx="4904768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25458C-6841-495A-9180-749B9F31902D}"/>
              </a:ext>
            </a:extLst>
          </p:cNvPr>
          <p:cNvSpPr/>
          <p:nvPr/>
        </p:nvSpPr>
        <p:spPr>
          <a:xfrm>
            <a:off x="7791317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EED1CF5-5E72-47C6-AD34-2F3D209EA0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3" y="6992366"/>
            <a:ext cx="842592" cy="84259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A8DC4889-35E5-41E1-AFF5-6515C8BD7280}"/>
              </a:ext>
            </a:extLst>
          </p:cNvPr>
          <p:cNvSpPr/>
          <p:nvPr/>
        </p:nvSpPr>
        <p:spPr>
          <a:xfrm>
            <a:off x="7791310" y="11946707"/>
            <a:ext cx="15744341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Infraestructure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B609C3A-BED9-4796-A8FA-6E0FAF728EFB}"/>
              </a:ext>
            </a:extLst>
          </p:cNvPr>
          <p:cNvSpPr/>
          <p:nvPr/>
        </p:nvSpPr>
        <p:spPr>
          <a:xfrm>
            <a:off x="13211102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AA73705F-EBB8-4A99-A2E1-BD82EA3E31E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189" y="6992366"/>
            <a:ext cx="842592" cy="842592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99F20D6-0C65-4026-B476-373B7187B777}"/>
              </a:ext>
            </a:extLst>
          </p:cNvPr>
          <p:cNvSpPr/>
          <p:nvPr/>
        </p:nvSpPr>
        <p:spPr>
          <a:xfrm>
            <a:off x="18630887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5BD9722-7D7C-47E2-89C6-6B772D862F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974" y="6992366"/>
            <a:ext cx="842592" cy="84259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4FF6BAD-D6EB-4342-82A4-D9C8E855C2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4" y="12131668"/>
            <a:ext cx="1160073" cy="11600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4B0AA5-8580-4302-B42A-C5145751A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4" y="5063404"/>
            <a:ext cx="1095232" cy="1095232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B581CB37-35E9-41B2-8BC1-D7F70292836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99" y="5063403"/>
            <a:ext cx="1095232" cy="1095232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E2AD584-CAD9-4D7E-8845-CE2C272580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685" y="5063402"/>
            <a:ext cx="1095232" cy="1095232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4709FF52-6530-428D-BD1E-61050204DB3E}"/>
              </a:ext>
            </a:extLst>
          </p:cNvPr>
          <p:cNvSpPr/>
          <p:nvPr/>
        </p:nvSpPr>
        <p:spPr>
          <a:xfrm>
            <a:off x="7791310" y="10021000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A4FBDA6-A636-4EBD-AB82-7F8FF3C9A4FC}"/>
              </a:ext>
            </a:extLst>
          </p:cNvPr>
          <p:cNvSpPr/>
          <p:nvPr/>
        </p:nvSpPr>
        <p:spPr>
          <a:xfrm>
            <a:off x="13211102" y="1002805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DF0073-F682-4C12-B461-9CB24779AEB6}"/>
              </a:ext>
            </a:extLst>
          </p:cNvPr>
          <p:cNvSpPr/>
          <p:nvPr/>
        </p:nvSpPr>
        <p:spPr>
          <a:xfrm>
            <a:off x="18630887" y="1002805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pic>
        <p:nvPicPr>
          <p:cNvPr id="24580" name="Picture 4" descr="Resultado de imagem para virtual machine">
            <a:extLst>
              <a:ext uri="{FF2B5EF4-FFF2-40B4-BE49-F238E27FC236}">
                <a16:creationId xmlns:a16="http://schemas.microsoft.com/office/drawing/2014/main" id="{A48E9A35-F799-45AF-A490-2718CFD4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70" y="515125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1026" name="Picture 2" descr="Resultado de imagem para salesforce">
            <a:extLst>
              <a:ext uri="{FF2B5EF4-FFF2-40B4-BE49-F238E27FC236}">
                <a16:creationId xmlns:a16="http://schemas.microsoft.com/office/drawing/2014/main" id="{58D2F2A0-1B08-43C0-BB1E-A6DA29B8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21" y="3273102"/>
            <a:ext cx="3429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AF5CD6D-A14B-4787-89FA-0C29F00B8803}"/>
              </a:ext>
            </a:extLst>
          </p:cNvPr>
          <p:cNvGrpSpPr/>
          <p:nvPr/>
        </p:nvGrpSpPr>
        <p:grpSpPr>
          <a:xfrm>
            <a:off x="11986529" y="2673071"/>
            <a:ext cx="3149825" cy="3149825"/>
            <a:chOff x="13749235" y="3753305"/>
            <a:chExt cx="3149825" cy="314982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521B7DD-3A40-4B1D-918F-AEDCD90F8DA1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0" name="Picture 6" descr="Resultado de imagem para peoplesoft">
              <a:extLst>
                <a:ext uri="{FF2B5EF4-FFF2-40B4-BE49-F238E27FC236}">
                  <a16:creationId xmlns:a16="http://schemas.microsoft.com/office/drawing/2014/main" id="{88BF86EC-F4AE-45CF-B3BF-6AC25F05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lumis portal">
            <a:extLst>
              <a:ext uri="{FF2B5EF4-FFF2-40B4-BE49-F238E27FC236}">
                <a16:creationId xmlns:a16="http://schemas.microsoft.com/office/drawing/2014/main" id="{31192B56-E56A-41A7-95C5-C7EE7A73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05" y="2999219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63">
            <a:extLst>
              <a:ext uri="{FF2B5EF4-FFF2-40B4-BE49-F238E27FC236}">
                <a16:creationId xmlns:a16="http://schemas.microsoft.com/office/drawing/2014/main" id="{6769C5BB-8A83-425A-A669-B72B8B2AA991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1026" name="Picture 2" descr="Resultado de imagem para salesforce">
            <a:extLst>
              <a:ext uri="{FF2B5EF4-FFF2-40B4-BE49-F238E27FC236}">
                <a16:creationId xmlns:a16="http://schemas.microsoft.com/office/drawing/2014/main" id="{58D2F2A0-1B08-43C0-BB1E-A6DA29B8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21" y="3273102"/>
            <a:ext cx="3429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AF5CD6D-A14B-4787-89FA-0C29F00B8803}"/>
              </a:ext>
            </a:extLst>
          </p:cNvPr>
          <p:cNvGrpSpPr/>
          <p:nvPr/>
        </p:nvGrpSpPr>
        <p:grpSpPr>
          <a:xfrm>
            <a:off x="11986529" y="2673071"/>
            <a:ext cx="3149825" cy="3149825"/>
            <a:chOff x="13749235" y="3753305"/>
            <a:chExt cx="3149825" cy="314982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521B7DD-3A40-4B1D-918F-AEDCD90F8DA1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0" name="Picture 6" descr="Resultado de imagem para peoplesoft">
              <a:extLst>
                <a:ext uri="{FF2B5EF4-FFF2-40B4-BE49-F238E27FC236}">
                  <a16:creationId xmlns:a16="http://schemas.microsoft.com/office/drawing/2014/main" id="{88BF86EC-F4AE-45CF-B3BF-6AC25F05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lumis portal">
            <a:extLst>
              <a:ext uri="{FF2B5EF4-FFF2-40B4-BE49-F238E27FC236}">
                <a16:creationId xmlns:a16="http://schemas.microsoft.com/office/drawing/2014/main" id="{31192B56-E56A-41A7-95C5-C7EE7A73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05" y="2999219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CC1181F-AC54-49EC-8197-E480A96E453F}"/>
              </a:ext>
            </a:extLst>
          </p:cNvPr>
          <p:cNvSpPr/>
          <p:nvPr/>
        </p:nvSpPr>
        <p:spPr>
          <a:xfrm>
            <a:off x="16085" y="0"/>
            <a:ext cx="24377650" cy="13715999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B9FF17-F70A-4FF5-8679-686499528BDD}"/>
              </a:ext>
            </a:extLst>
          </p:cNvPr>
          <p:cNvSpPr txBox="1"/>
          <p:nvPr/>
        </p:nvSpPr>
        <p:spPr>
          <a:xfrm>
            <a:off x="1139725" y="5588835"/>
            <a:ext cx="221303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“</a:t>
            </a:r>
            <a:r>
              <a:rPr lang="en-US" sz="96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S</a:t>
            </a:r>
            <a:r>
              <a:rPr lang="en-US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mall independent component with well-defined boundaries that's doing one thing, but doing it well.”</a:t>
            </a:r>
            <a:endParaRPr lang="pt-BR" sz="4400" i="1" dirty="0">
              <a:solidFill>
                <a:schemeClr val="bg1"/>
              </a:solidFill>
              <a:latin typeface="Arboria-Bold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3">
            <a:extLst>
              <a:ext uri="{FF2B5EF4-FFF2-40B4-BE49-F238E27FC236}">
                <a16:creationId xmlns:a16="http://schemas.microsoft.com/office/drawing/2014/main" id="{EFEA3E69-3DD2-4A91-990F-4873D3C03022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1026" name="Picture 2" descr="Resultado de imagem para salesforce">
            <a:extLst>
              <a:ext uri="{FF2B5EF4-FFF2-40B4-BE49-F238E27FC236}">
                <a16:creationId xmlns:a16="http://schemas.microsoft.com/office/drawing/2014/main" id="{58D2F2A0-1B08-43C0-BB1E-A6DA29B8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21" y="3273102"/>
            <a:ext cx="3429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AF5CD6D-A14B-4787-89FA-0C29F00B8803}"/>
              </a:ext>
            </a:extLst>
          </p:cNvPr>
          <p:cNvGrpSpPr/>
          <p:nvPr/>
        </p:nvGrpSpPr>
        <p:grpSpPr>
          <a:xfrm>
            <a:off x="11986529" y="2673071"/>
            <a:ext cx="3149825" cy="3149825"/>
            <a:chOff x="13749235" y="3753305"/>
            <a:chExt cx="3149825" cy="314982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521B7DD-3A40-4B1D-918F-AEDCD90F8DA1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0" name="Picture 6" descr="Resultado de imagem para peoplesoft">
              <a:extLst>
                <a:ext uri="{FF2B5EF4-FFF2-40B4-BE49-F238E27FC236}">
                  <a16:creationId xmlns:a16="http://schemas.microsoft.com/office/drawing/2014/main" id="{88BF86EC-F4AE-45CF-B3BF-6AC25F05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lumis portal">
            <a:extLst>
              <a:ext uri="{FF2B5EF4-FFF2-40B4-BE49-F238E27FC236}">
                <a16:creationId xmlns:a16="http://schemas.microsoft.com/office/drawing/2014/main" id="{31192B56-E56A-41A7-95C5-C7EE7A73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05" y="2999219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CC1181F-AC54-49EC-8197-E480A96E453F}"/>
              </a:ext>
            </a:extLst>
          </p:cNvPr>
          <p:cNvSpPr/>
          <p:nvPr/>
        </p:nvSpPr>
        <p:spPr>
          <a:xfrm>
            <a:off x="16085" y="-156601"/>
            <a:ext cx="24377650" cy="13678286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508B82C-2984-41F9-94A9-C508FA93E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62" y="5203750"/>
            <a:ext cx="3308499" cy="330849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1A59107-1D3A-4E4B-BFB4-05A98E5C6597}"/>
              </a:ext>
            </a:extLst>
          </p:cNvPr>
          <p:cNvGrpSpPr/>
          <p:nvPr/>
        </p:nvGrpSpPr>
        <p:grpSpPr>
          <a:xfrm>
            <a:off x="11217729" y="1569761"/>
            <a:ext cx="1974362" cy="2620083"/>
            <a:chOff x="11217729" y="1569761"/>
            <a:chExt cx="1974362" cy="2620083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C81C171-1B45-41EF-AA9D-88112A00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729" y="1569761"/>
              <a:ext cx="1974362" cy="1974362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47EA6AE-529B-423F-B929-463E0290D9B9}"/>
                </a:ext>
              </a:extLst>
            </p:cNvPr>
            <p:cNvSpPr txBox="1"/>
            <p:nvPr/>
          </p:nvSpPr>
          <p:spPr>
            <a:xfrm>
              <a:off x="11567394" y="3543513"/>
              <a:ext cx="12346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B5DB09F-337B-42A1-BAE9-120B1F7329C2}"/>
              </a:ext>
            </a:extLst>
          </p:cNvPr>
          <p:cNvSpPr txBox="1"/>
          <p:nvPr/>
        </p:nvSpPr>
        <p:spPr>
          <a:xfrm>
            <a:off x="10905628" y="8324710"/>
            <a:ext cx="291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Micro serviço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BB42DA8-5481-4AF2-9B60-709F37FF4F99}"/>
              </a:ext>
            </a:extLst>
          </p:cNvPr>
          <p:cNvGrpSpPr/>
          <p:nvPr/>
        </p:nvGrpSpPr>
        <p:grpSpPr>
          <a:xfrm>
            <a:off x="10612081" y="10000220"/>
            <a:ext cx="3041217" cy="3121897"/>
            <a:chOff x="10612081" y="10000220"/>
            <a:chExt cx="3041217" cy="3121897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75EED7E0-F5EC-471A-82AE-AE23C1DE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2098" y="10000220"/>
              <a:ext cx="2601185" cy="2601185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FC4F45F-142F-416A-A5AD-8A6090468A9E}"/>
                </a:ext>
              </a:extLst>
            </p:cNvPr>
            <p:cNvSpPr txBox="1"/>
            <p:nvPr/>
          </p:nvSpPr>
          <p:spPr>
            <a:xfrm>
              <a:off x="10612081" y="12475786"/>
              <a:ext cx="30412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Escalabilidade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2795CCD-DE0A-468B-8784-E19C90364C46}"/>
              </a:ext>
            </a:extLst>
          </p:cNvPr>
          <p:cNvGrpSpPr/>
          <p:nvPr/>
        </p:nvGrpSpPr>
        <p:grpSpPr>
          <a:xfrm>
            <a:off x="17501173" y="5911064"/>
            <a:ext cx="2601185" cy="3059977"/>
            <a:chOff x="17501173" y="5911064"/>
            <a:chExt cx="2601185" cy="3059977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DEDA9C58-1777-4DE2-8DBC-461E1079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1173" y="5911064"/>
              <a:ext cx="2601185" cy="2601185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F2BC1A6-174E-43F0-BC81-0B279A803BE0}"/>
                </a:ext>
              </a:extLst>
            </p:cNvPr>
            <p:cNvSpPr txBox="1"/>
            <p:nvPr/>
          </p:nvSpPr>
          <p:spPr>
            <a:xfrm>
              <a:off x="17781710" y="8324710"/>
              <a:ext cx="2040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Tamanho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546F2BE-07FF-4D68-A323-A95B5E831D99}"/>
              </a:ext>
            </a:extLst>
          </p:cNvPr>
          <p:cNvGrpSpPr/>
          <p:nvPr/>
        </p:nvGrpSpPr>
        <p:grpSpPr>
          <a:xfrm>
            <a:off x="4168289" y="6090129"/>
            <a:ext cx="2193885" cy="2880911"/>
            <a:chOff x="4168289" y="6090129"/>
            <a:chExt cx="2193885" cy="2880911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3F6C7180-78F8-4E43-B17E-99ECFA2A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8289" y="6090129"/>
              <a:ext cx="2193885" cy="2193885"/>
            </a:xfrm>
            <a:prstGeom prst="rect">
              <a:avLst/>
            </a:prstGeom>
          </p:spPr>
        </p:pic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9A33DC9-97CC-4009-83BA-7CA67A29D6D0}"/>
                </a:ext>
              </a:extLst>
            </p:cNvPr>
            <p:cNvSpPr txBox="1"/>
            <p:nvPr/>
          </p:nvSpPr>
          <p:spPr>
            <a:xfrm>
              <a:off x="4242900" y="8324709"/>
              <a:ext cx="20446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Repetível</a:t>
              </a: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24FF73-6FB6-4E8D-8611-5B18AD68FF3D}"/>
              </a:ext>
            </a:extLst>
          </p:cNvPr>
          <p:cNvSpPr txBox="1"/>
          <p:nvPr/>
        </p:nvSpPr>
        <p:spPr>
          <a:xfrm>
            <a:off x="13473151" y="1041647"/>
            <a:ext cx="9995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boria-Book" panose="02000506020000020004" pitchFamily="2" charset="0"/>
              </a:rPr>
              <a:t>A infraestrutura de um microsserviço deve ser transparente a ponto que permita que instâncias novas sejam criadas ou removidas sem afetar o consumidor;</a:t>
            </a:r>
            <a:endParaRPr lang="en-US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DA94895-421B-4C06-BF30-5C1A98C2FAFC}"/>
              </a:ext>
            </a:extLst>
          </p:cNvPr>
          <p:cNvSpPr txBox="1"/>
          <p:nvPr/>
        </p:nvSpPr>
        <p:spPr>
          <a:xfrm>
            <a:off x="14461894" y="10170988"/>
            <a:ext cx="8695775" cy="295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Arboria-Book" panose="02000506020000020004" pitchFamily="2" charset="0"/>
              </a:rPr>
              <a:t>Um microsserviço deve ter um tamanho certo, ou seja, não deve ter responsabilidades de menos ou demais dentro de uma mesma área de responsabilidade de negócio;</a:t>
            </a:r>
            <a:endParaRPr lang="en-US" sz="32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8FDFBC4-23BF-4766-9635-22152733AF1A}"/>
              </a:ext>
            </a:extLst>
          </p:cNvPr>
          <p:cNvSpPr txBox="1"/>
          <p:nvPr/>
        </p:nvSpPr>
        <p:spPr>
          <a:xfrm>
            <a:off x="1206038" y="1238982"/>
            <a:ext cx="6773979" cy="330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boria-Book" panose="02000506020000020004" pitchFamily="2" charset="0"/>
              </a:rPr>
              <a:t>Garantir que a cada nova instância de microsserviço seja iniciada com as mesmas configurações.</a:t>
            </a:r>
            <a:endParaRPr lang="en-US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34E7254-AA1C-441C-873C-D618BFA80805}"/>
              </a:ext>
            </a:extLst>
          </p:cNvPr>
          <p:cNvCxnSpPr>
            <a:stCxn id="40" idx="0"/>
          </p:cNvCxnSpPr>
          <p:nvPr/>
        </p:nvCxnSpPr>
        <p:spPr>
          <a:xfrm flipH="1" flipV="1">
            <a:off x="5255730" y="4349427"/>
            <a:ext cx="9502" cy="174070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0A8BC25-F250-495E-99A0-CB1B8782A28A}"/>
              </a:ext>
            </a:extLst>
          </p:cNvPr>
          <p:cNvCxnSpPr>
            <a:cxnSpLocks/>
            <a:stCxn id="43" idx="2"/>
            <a:endCxn id="51" idx="0"/>
          </p:cNvCxnSpPr>
          <p:nvPr/>
        </p:nvCxnSpPr>
        <p:spPr>
          <a:xfrm>
            <a:off x="18801765" y="8971041"/>
            <a:ext cx="8017" cy="119994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BEEB4727-BCF0-49C4-B4DB-A4135333333A}"/>
              </a:ext>
            </a:extLst>
          </p:cNvPr>
          <p:cNvSpPr txBox="1"/>
          <p:nvPr/>
        </p:nvSpPr>
        <p:spPr>
          <a:xfrm>
            <a:off x="1791906" y="10135883"/>
            <a:ext cx="8695775" cy="221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Arboria-Book" panose="02000506020000020004" pitchFamily="2" charset="0"/>
              </a:rPr>
              <a:t>Um microsserviço deve ser escalado rapidamente e com dependência mínima entre os serviços;</a:t>
            </a:r>
            <a:endParaRPr lang="en-US" sz="32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607A01AC-1561-41CA-AEAB-DF232996CE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0" y="9202762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6596984-5DAB-4329-B3EE-ACA940258B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5" y="9087714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868E576-0E36-4D71-8BB8-980F2182D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0" y="9231199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CE773C1-6A81-4E1A-8477-14ACEF494C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72" y="9203914"/>
            <a:ext cx="1098297" cy="1098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8" y="9231199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48" y="9195720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48" y="91876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90" y="9187640"/>
            <a:ext cx="1098297" cy="109829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AF5CD6D-A14B-4787-89FA-0C29F00B8803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521B7DD-3A40-4B1D-918F-AEDCD90F8DA1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0" name="Picture 6" descr="Resultado de imagem para peoplesoft">
              <a:extLst>
                <a:ext uri="{FF2B5EF4-FFF2-40B4-BE49-F238E27FC236}">
                  <a16:creationId xmlns:a16="http://schemas.microsoft.com/office/drawing/2014/main" id="{88BF86EC-F4AE-45CF-B3BF-6AC25F05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8E7B2C5-2F5D-4A47-A09A-5244AC4DB058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59DC303-DB5E-4416-99FE-100A6CD78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24A4ADA-92AD-42E5-B8FE-37E3051556E7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F2A76DA4-A8A4-4C3A-8DF7-03689ECC4EB7}"/>
              </a:ext>
            </a:extLst>
          </p:cNvPr>
          <p:cNvCxnSpPr>
            <a:stCxn id="2" idx="1"/>
            <a:endCxn id="38" idx="1"/>
          </p:cNvCxnSpPr>
          <p:nvPr/>
        </p:nvCxnSpPr>
        <p:spPr>
          <a:xfrm rot="10800000" flipH="1">
            <a:off x="519287" y="4306123"/>
            <a:ext cx="2210654" cy="5442118"/>
          </a:xfrm>
          <a:prstGeom prst="curvedConnector3">
            <a:avLst>
              <a:gd name="adj1" fmla="val -10341"/>
            </a:avLst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14">
            <a:extLst>
              <a:ext uri="{FF2B5EF4-FFF2-40B4-BE49-F238E27FC236}">
                <a16:creationId xmlns:a16="http://schemas.microsoft.com/office/drawing/2014/main" id="{C0619D36-CB5D-40A0-8380-1CD24317FBF8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533789" y="3085710"/>
            <a:ext cx="4508848" cy="6833394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14">
            <a:extLst>
              <a:ext uri="{FF2B5EF4-FFF2-40B4-BE49-F238E27FC236}">
                <a16:creationId xmlns:a16="http://schemas.microsoft.com/office/drawing/2014/main" id="{E08E74BF-04C6-492F-901D-D2509BF51BF4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10260177" y="-1240438"/>
            <a:ext cx="5108607" cy="14885931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14">
            <a:extLst>
              <a:ext uri="{FF2B5EF4-FFF2-40B4-BE49-F238E27FC236}">
                <a16:creationId xmlns:a16="http://schemas.microsoft.com/office/drawing/2014/main" id="{25ADF363-8D5E-46E5-8B7A-99A958EFBAB2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5605892" y="4661345"/>
            <a:ext cx="6364641" cy="6833396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63">
            <a:extLst>
              <a:ext uri="{FF2B5EF4-FFF2-40B4-BE49-F238E27FC236}">
                <a16:creationId xmlns:a16="http://schemas.microsoft.com/office/drawing/2014/main" id="{39EDA5A7-BAFD-4FB5-986B-FAF1E8FC2020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124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607A01AC-1561-41CA-AEAB-DF232996CE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0" y="9202762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6596984-5DAB-4329-B3EE-ACA940258B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5" y="9087714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868E576-0E36-4D71-8BB8-980F2182D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0" y="9231199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CE773C1-6A81-4E1A-8477-14ACEF494C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72" y="9203914"/>
            <a:ext cx="1098297" cy="1098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8" y="9231199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48" y="9195720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48" y="91876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90" y="9187640"/>
            <a:ext cx="1098297" cy="109829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AF5CD6D-A14B-4787-89FA-0C29F00B8803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521B7DD-3A40-4B1D-918F-AEDCD90F8DA1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0" name="Picture 6" descr="Resultado de imagem para peoplesoft">
              <a:extLst>
                <a:ext uri="{FF2B5EF4-FFF2-40B4-BE49-F238E27FC236}">
                  <a16:creationId xmlns:a16="http://schemas.microsoft.com/office/drawing/2014/main" id="{88BF86EC-F4AE-45CF-B3BF-6AC25F05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8E7B2C5-2F5D-4A47-A09A-5244AC4DB058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59DC303-DB5E-4416-99FE-100A6CD78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24A4ADA-92AD-42E5-B8FE-37E3051556E7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F2A76DA4-A8A4-4C3A-8DF7-03689ECC4EB7}"/>
              </a:ext>
            </a:extLst>
          </p:cNvPr>
          <p:cNvCxnSpPr>
            <a:stCxn id="2" idx="1"/>
            <a:endCxn id="38" idx="1"/>
          </p:cNvCxnSpPr>
          <p:nvPr/>
        </p:nvCxnSpPr>
        <p:spPr>
          <a:xfrm rot="10800000" flipH="1">
            <a:off x="519287" y="4306123"/>
            <a:ext cx="2210654" cy="5442118"/>
          </a:xfrm>
          <a:prstGeom prst="curvedConnector3">
            <a:avLst>
              <a:gd name="adj1" fmla="val -10341"/>
            </a:avLst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14">
            <a:extLst>
              <a:ext uri="{FF2B5EF4-FFF2-40B4-BE49-F238E27FC236}">
                <a16:creationId xmlns:a16="http://schemas.microsoft.com/office/drawing/2014/main" id="{C0619D36-CB5D-40A0-8380-1CD24317FBF8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533789" y="3085710"/>
            <a:ext cx="4508848" cy="6833394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14">
            <a:extLst>
              <a:ext uri="{FF2B5EF4-FFF2-40B4-BE49-F238E27FC236}">
                <a16:creationId xmlns:a16="http://schemas.microsoft.com/office/drawing/2014/main" id="{E08E74BF-04C6-492F-901D-D2509BF51BF4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10260177" y="-1240438"/>
            <a:ext cx="5108607" cy="14885931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14">
            <a:extLst>
              <a:ext uri="{FF2B5EF4-FFF2-40B4-BE49-F238E27FC236}">
                <a16:creationId xmlns:a16="http://schemas.microsoft.com/office/drawing/2014/main" id="{25ADF363-8D5E-46E5-8B7A-99A958EFBAB2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5605892" y="4661345"/>
            <a:ext cx="6364641" cy="6833396"/>
          </a:xfrm>
          <a:prstGeom prst="curvedConnector2">
            <a:avLst/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5BB089A-7048-4932-82C6-713EC2D5ED35}"/>
              </a:ext>
            </a:extLst>
          </p:cNvPr>
          <p:cNvGrpSpPr/>
          <p:nvPr/>
        </p:nvGrpSpPr>
        <p:grpSpPr>
          <a:xfrm>
            <a:off x="3212457" y="8456402"/>
            <a:ext cx="1775222" cy="1276182"/>
            <a:chOff x="9477000" y="6404977"/>
            <a:chExt cx="1775222" cy="1276182"/>
          </a:xfrm>
        </p:grpSpPr>
        <p:sp>
          <p:nvSpPr>
            <p:cNvPr id="40" name="Raio 14">
              <a:extLst>
                <a:ext uri="{FF2B5EF4-FFF2-40B4-BE49-F238E27FC236}">
                  <a16:creationId xmlns:a16="http://schemas.microsoft.com/office/drawing/2014/main" id="{FF2E6DC8-CDF9-4C71-B46B-4BEE6D24A606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Triângulo isósceles 16">
              <a:extLst>
                <a:ext uri="{FF2B5EF4-FFF2-40B4-BE49-F238E27FC236}">
                  <a16:creationId xmlns:a16="http://schemas.microsoft.com/office/drawing/2014/main" id="{3ACD88AF-C755-4726-B5C7-94EF1A41C255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Triângulo isósceles 16">
              <a:extLst>
                <a:ext uri="{FF2B5EF4-FFF2-40B4-BE49-F238E27FC236}">
                  <a16:creationId xmlns:a16="http://schemas.microsoft.com/office/drawing/2014/main" id="{FE133337-9974-428B-8BE7-61302B659B24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4" name="TextBox 63">
            <a:extLst>
              <a:ext uri="{FF2B5EF4-FFF2-40B4-BE49-F238E27FC236}">
                <a16:creationId xmlns:a16="http://schemas.microsoft.com/office/drawing/2014/main" id="{CC0BBC60-DD9C-4118-80B4-A10B78E1ED49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73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85" y="7449335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4" y="7308013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5" y="7310341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15" y="6459043"/>
            <a:ext cx="1098297" cy="109829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28B6290-F27A-4D8D-AC2A-5464F4B18EAB}"/>
              </a:ext>
            </a:extLst>
          </p:cNvPr>
          <p:cNvGrpSpPr/>
          <p:nvPr/>
        </p:nvGrpSpPr>
        <p:grpSpPr>
          <a:xfrm>
            <a:off x="519287" y="8756831"/>
            <a:ext cx="7266176" cy="1982820"/>
            <a:chOff x="519287" y="8756831"/>
            <a:chExt cx="7266176" cy="1982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E8341D9-6DAD-4633-A1E1-6E734FF0774C}"/>
                </a:ext>
              </a:extLst>
            </p:cNvPr>
            <p:cNvSpPr/>
            <p:nvPr/>
          </p:nvSpPr>
          <p:spPr>
            <a:xfrm>
              <a:off x="519287" y="8756831"/>
              <a:ext cx="7266176" cy="1982820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Smartnet Core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ECCEB28-CD4A-49FC-826B-6884CCD8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7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5B7008F-00DB-4D4B-861E-5A9D49609A8E}"/>
              </a:ext>
            </a:extLst>
          </p:cNvPr>
          <p:cNvGrpSpPr/>
          <p:nvPr/>
        </p:nvGrpSpPr>
        <p:grpSpPr>
          <a:xfrm>
            <a:off x="3212457" y="8456402"/>
            <a:ext cx="1775222" cy="1276182"/>
            <a:chOff x="9477000" y="6404977"/>
            <a:chExt cx="1775222" cy="1276182"/>
          </a:xfrm>
        </p:grpSpPr>
        <p:sp>
          <p:nvSpPr>
            <p:cNvPr id="26" name="Raio 14">
              <a:extLst>
                <a:ext uri="{FF2B5EF4-FFF2-40B4-BE49-F238E27FC236}">
                  <a16:creationId xmlns:a16="http://schemas.microsoft.com/office/drawing/2014/main" id="{B4AFFD43-0A06-4603-B839-629CF9BF6D54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Triângulo isósceles 16">
              <a:extLst>
                <a:ext uri="{FF2B5EF4-FFF2-40B4-BE49-F238E27FC236}">
                  <a16:creationId xmlns:a16="http://schemas.microsoft.com/office/drawing/2014/main" id="{178FDB12-45B9-4CCF-BB8C-F3C7EDE49A41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Triângulo isósceles 16">
              <a:extLst>
                <a:ext uri="{FF2B5EF4-FFF2-40B4-BE49-F238E27FC236}">
                  <a16:creationId xmlns:a16="http://schemas.microsoft.com/office/drawing/2014/main" id="{01048612-006F-4214-B091-D95E9FF6DC02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82" y="6405041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26" y="6280376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23" y="7483273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49" y="6294911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AE12BCD-8282-4ECE-AEF1-ED2E8DE0C42A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B9901FAD-21E6-4653-92C9-4090BD84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D46DB63-F419-45EB-88AE-BBC1AE11B47C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52617734-422E-4482-9F0C-3E84553535C9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6B5C7F97-5874-4194-A228-9E425B4B3EF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76E3A273-096F-4CBD-9CDD-9157C7F73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63">
            <a:extLst>
              <a:ext uri="{FF2B5EF4-FFF2-40B4-BE49-F238E27FC236}">
                <a16:creationId xmlns:a16="http://schemas.microsoft.com/office/drawing/2014/main" id="{8CC5636A-A393-477A-8F5F-1C048392B978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11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63">
            <a:extLst>
              <a:ext uri="{FF2B5EF4-FFF2-40B4-BE49-F238E27FC236}">
                <a16:creationId xmlns:a16="http://schemas.microsoft.com/office/drawing/2014/main" id="{1C7D417F-887A-45E5-8C19-2ACA0964822F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26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46">
            <a:extLst>
              <a:ext uri="{FF2B5EF4-FFF2-40B4-BE49-F238E27FC236}">
                <a16:creationId xmlns:a16="http://schemas.microsoft.com/office/drawing/2014/main" id="{F8FE31E3-C8B4-4C64-883C-CE0220CAA2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446" y="9156928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6C5DF48-2C99-41E7-9B0C-E42B8432D1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150" y="9136434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6967300-7454-4EE9-8EA2-BE35D45FC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78" y="9148301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5D7D39DD-D3B2-485A-B2CD-5521E6C19A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719" y="9081664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1AFB73F-EF2B-41E2-921F-43EE36597F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11" y="9309575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D5ECFD49-8663-4879-B267-D6542D502A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479" y="9253154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559EE9B-EB1E-43F6-A633-B59E0DC059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64" y="9459174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F0CDE3A-7FC8-4694-8370-F9D7B5DCC1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12" y="8910174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53DB372-F0C0-4CA2-8F9D-A4EA48EF21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160" y="8910174"/>
            <a:ext cx="1098000" cy="109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9B91231-DD41-4535-B409-9145CC4EA43C}"/>
              </a:ext>
            </a:extLst>
          </p:cNvPr>
          <p:cNvGrpSpPr/>
          <p:nvPr/>
        </p:nvGrpSpPr>
        <p:grpSpPr>
          <a:xfrm>
            <a:off x="11019297" y="8461995"/>
            <a:ext cx="1775222" cy="1276182"/>
            <a:chOff x="9477000" y="6404977"/>
            <a:chExt cx="1775222" cy="1276182"/>
          </a:xfrm>
        </p:grpSpPr>
        <p:sp>
          <p:nvSpPr>
            <p:cNvPr id="44" name="Raio 14">
              <a:extLst>
                <a:ext uri="{FF2B5EF4-FFF2-40B4-BE49-F238E27FC236}">
                  <a16:creationId xmlns:a16="http://schemas.microsoft.com/office/drawing/2014/main" id="{D17408E9-E436-4E38-87D5-C135F3531D5C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Triângulo isósceles 16">
              <a:extLst>
                <a:ext uri="{FF2B5EF4-FFF2-40B4-BE49-F238E27FC236}">
                  <a16:creationId xmlns:a16="http://schemas.microsoft.com/office/drawing/2014/main" id="{C41B23D4-AB65-47E3-952E-52A7104A8EF8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Triângulo isósceles 16">
              <a:extLst>
                <a:ext uri="{FF2B5EF4-FFF2-40B4-BE49-F238E27FC236}">
                  <a16:creationId xmlns:a16="http://schemas.microsoft.com/office/drawing/2014/main" id="{9465C6E1-7B8A-4F93-BB79-918121F6D04A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3" name="TextBox 63">
            <a:extLst>
              <a:ext uri="{FF2B5EF4-FFF2-40B4-BE49-F238E27FC236}">
                <a16:creationId xmlns:a16="http://schemas.microsoft.com/office/drawing/2014/main" id="{5F5225E6-B7F8-48A5-A8F1-98EA22111F83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390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2471652" y="2935996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96" y="6193804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120" y="6142184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308" y="6146828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099" y="7156545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837" y="7178323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59" y="6290030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097" y="7234057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121" y="7156545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859" y="7216540"/>
            <a:ext cx="1098000" cy="109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580E12C-2960-4B40-9A04-12F16F10BBE0}"/>
              </a:ext>
            </a:extLst>
          </p:cNvPr>
          <p:cNvGrpSpPr/>
          <p:nvPr/>
        </p:nvGrpSpPr>
        <p:grpSpPr>
          <a:xfrm>
            <a:off x="8440194" y="8756831"/>
            <a:ext cx="7529432" cy="1982820"/>
            <a:chOff x="8440194" y="8756831"/>
            <a:chExt cx="7529432" cy="198282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74616D0-B198-4185-BD55-9BD57B8F51AE}"/>
                </a:ext>
              </a:extLst>
            </p:cNvPr>
            <p:cNvSpPr/>
            <p:nvPr/>
          </p:nvSpPr>
          <p:spPr>
            <a:xfrm>
              <a:off x="8440194" y="8756831"/>
              <a:ext cx="7529432" cy="1982820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Plataforma de pedidos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059A427-33A2-424A-86FC-6D937FCD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890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9B91231-DD41-4535-B409-9145CC4EA43C}"/>
              </a:ext>
            </a:extLst>
          </p:cNvPr>
          <p:cNvGrpSpPr/>
          <p:nvPr/>
        </p:nvGrpSpPr>
        <p:grpSpPr>
          <a:xfrm>
            <a:off x="11019297" y="8461995"/>
            <a:ext cx="1775222" cy="1276182"/>
            <a:chOff x="9477000" y="6404977"/>
            <a:chExt cx="1775222" cy="1276182"/>
          </a:xfrm>
        </p:grpSpPr>
        <p:sp>
          <p:nvSpPr>
            <p:cNvPr id="44" name="Raio 14">
              <a:extLst>
                <a:ext uri="{FF2B5EF4-FFF2-40B4-BE49-F238E27FC236}">
                  <a16:creationId xmlns:a16="http://schemas.microsoft.com/office/drawing/2014/main" id="{D17408E9-E436-4E38-87D5-C135F3531D5C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Triângulo isósceles 16">
              <a:extLst>
                <a:ext uri="{FF2B5EF4-FFF2-40B4-BE49-F238E27FC236}">
                  <a16:creationId xmlns:a16="http://schemas.microsoft.com/office/drawing/2014/main" id="{C41B23D4-AB65-47E3-952E-52A7104A8EF8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Triângulo isósceles 16">
              <a:extLst>
                <a:ext uri="{FF2B5EF4-FFF2-40B4-BE49-F238E27FC236}">
                  <a16:creationId xmlns:a16="http://schemas.microsoft.com/office/drawing/2014/main" id="{9465C6E1-7B8A-4F93-BB79-918121F6D04A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3" name="TextBox 63">
            <a:extLst>
              <a:ext uri="{FF2B5EF4-FFF2-40B4-BE49-F238E27FC236}">
                <a16:creationId xmlns:a16="http://schemas.microsoft.com/office/drawing/2014/main" id="{4DD0A1AC-FC13-4648-A838-DA110727E690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873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5" y="8633699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67" y="840841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30" y="8554422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07" y="988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56" y="9731699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44" y="875683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44" y="9879716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170" y="9478122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777" y="9834387"/>
            <a:ext cx="1098000" cy="109800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sp>
        <p:nvSpPr>
          <p:cNvPr id="48" name="TextBox 63">
            <a:extLst>
              <a:ext uri="{FF2B5EF4-FFF2-40B4-BE49-F238E27FC236}">
                <a16:creationId xmlns:a16="http://schemas.microsoft.com/office/drawing/2014/main" id="{ECAC8F9E-5062-45BB-9184-A90E7BC1A8CB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457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tIns="360000" rIns="720000" bIns="720000" rtlCol="0" anchor="t"/>
          <a:lstStyle/>
          <a:p>
            <a:r>
              <a:rPr lang="pt-BR" sz="4400" dirty="0"/>
              <a:t>MICROSERVICES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10" y="291132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25458C-6841-495A-9180-749B9F31902D}"/>
              </a:ext>
            </a:extLst>
          </p:cNvPr>
          <p:cNvSpPr/>
          <p:nvPr/>
        </p:nvSpPr>
        <p:spPr>
          <a:xfrm>
            <a:off x="7791317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EED1CF5-5E72-47C6-AD34-2F3D209EA0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3" y="6992366"/>
            <a:ext cx="842592" cy="84259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A8DC4889-35E5-41E1-AFF5-6515C8BD7280}"/>
              </a:ext>
            </a:extLst>
          </p:cNvPr>
          <p:cNvSpPr/>
          <p:nvPr/>
        </p:nvSpPr>
        <p:spPr>
          <a:xfrm>
            <a:off x="7791310" y="11946707"/>
            <a:ext cx="15744341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Infraestructure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B609C3A-BED9-4796-A8FA-6E0FAF728EFB}"/>
              </a:ext>
            </a:extLst>
          </p:cNvPr>
          <p:cNvSpPr/>
          <p:nvPr/>
        </p:nvSpPr>
        <p:spPr>
          <a:xfrm>
            <a:off x="13211102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AA73705F-EBB8-4A99-A2E1-BD82EA3E31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189" y="6992366"/>
            <a:ext cx="842592" cy="842592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99F20D6-0C65-4026-B476-373B7187B777}"/>
              </a:ext>
            </a:extLst>
          </p:cNvPr>
          <p:cNvSpPr/>
          <p:nvPr/>
        </p:nvSpPr>
        <p:spPr>
          <a:xfrm>
            <a:off x="18630887" y="6756498"/>
            <a:ext cx="4904768" cy="2919046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5BD9722-7D7C-47E2-89C6-6B772D862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974" y="6992366"/>
            <a:ext cx="842592" cy="84259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4FF6BAD-D6EB-4342-82A4-D9C8E855C2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4" y="12131668"/>
            <a:ext cx="1160073" cy="116007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4709FF52-6530-428D-BD1E-61050204DB3E}"/>
              </a:ext>
            </a:extLst>
          </p:cNvPr>
          <p:cNvSpPr/>
          <p:nvPr/>
        </p:nvSpPr>
        <p:spPr>
          <a:xfrm>
            <a:off x="7791310" y="10021000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A4FBDA6-A636-4EBD-AB82-7F8FF3C9A4FC}"/>
              </a:ext>
            </a:extLst>
          </p:cNvPr>
          <p:cNvSpPr/>
          <p:nvPr/>
        </p:nvSpPr>
        <p:spPr>
          <a:xfrm>
            <a:off x="13211102" y="1002805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DF0073-F682-4C12-B461-9CB24779AEB6}"/>
              </a:ext>
            </a:extLst>
          </p:cNvPr>
          <p:cNvSpPr/>
          <p:nvPr/>
        </p:nvSpPr>
        <p:spPr>
          <a:xfrm>
            <a:off x="18630887" y="1002805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30A946-6F0D-45D8-B2FF-F0BE2B621498}"/>
              </a:ext>
            </a:extLst>
          </p:cNvPr>
          <p:cNvSpPr/>
          <p:nvPr/>
        </p:nvSpPr>
        <p:spPr>
          <a:xfrm>
            <a:off x="10458450" y="2904269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1727503-8857-4460-A4EC-4F987B884830}"/>
              </a:ext>
            </a:extLst>
          </p:cNvPr>
          <p:cNvSpPr/>
          <p:nvPr/>
        </p:nvSpPr>
        <p:spPr>
          <a:xfrm>
            <a:off x="7791310" y="4830383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CCF51E0-C88D-409D-AC06-969717F14971}"/>
              </a:ext>
            </a:extLst>
          </p:cNvPr>
          <p:cNvSpPr/>
          <p:nvPr/>
        </p:nvSpPr>
        <p:spPr>
          <a:xfrm>
            <a:off x="10458450" y="4823332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0765E90-189A-4AAF-A166-54B18444E34A}"/>
              </a:ext>
            </a:extLst>
          </p:cNvPr>
          <p:cNvSpPr/>
          <p:nvPr/>
        </p:nvSpPr>
        <p:spPr>
          <a:xfrm>
            <a:off x="13211102" y="2907116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5D0F599-DEF5-4046-BC49-ADAF5DF79997}"/>
              </a:ext>
            </a:extLst>
          </p:cNvPr>
          <p:cNvSpPr/>
          <p:nvPr/>
        </p:nvSpPr>
        <p:spPr>
          <a:xfrm>
            <a:off x="15878242" y="291132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DF6CDC8-2807-409C-B402-517B363A2677}"/>
              </a:ext>
            </a:extLst>
          </p:cNvPr>
          <p:cNvSpPr/>
          <p:nvPr/>
        </p:nvSpPr>
        <p:spPr>
          <a:xfrm>
            <a:off x="13211102" y="4826179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EF30359-5C62-41EF-AD58-7D3C2824491B}"/>
              </a:ext>
            </a:extLst>
          </p:cNvPr>
          <p:cNvSpPr/>
          <p:nvPr/>
        </p:nvSpPr>
        <p:spPr>
          <a:xfrm>
            <a:off x="15878242" y="4819128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C5066B-23F3-446D-8861-574BE36213FD}"/>
              </a:ext>
            </a:extLst>
          </p:cNvPr>
          <p:cNvSpPr/>
          <p:nvPr/>
        </p:nvSpPr>
        <p:spPr>
          <a:xfrm>
            <a:off x="18630876" y="2907116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4EED115-47D6-4273-9BEB-73E40CC1107E}"/>
              </a:ext>
            </a:extLst>
          </p:cNvPr>
          <p:cNvSpPr/>
          <p:nvPr/>
        </p:nvSpPr>
        <p:spPr>
          <a:xfrm>
            <a:off x="21298016" y="291132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EB4648-C58F-4633-9891-0EA5AB2AC6ED}"/>
              </a:ext>
            </a:extLst>
          </p:cNvPr>
          <p:cNvSpPr/>
          <p:nvPr/>
        </p:nvSpPr>
        <p:spPr>
          <a:xfrm>
            <a:off x="18630876" y="4826179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507961C0-6397-46C3-91C0-FE57090B119A}"/>
              </a:ext>
            </a:extLst>
          </p:cNvPr>
          <p:cNvSpPr/>
          <p:nvPr/>
        </p:nvSpPr>
        <p:spPr>
          <a:xfrm>
            <a:off x="21298016" y="4819128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pic>
        <p:nvPicPr>
          <p:cNvPr id="54" name="Picture 4" descr="Resultado de imagem para microservice">
            <a:extLst>
              <a:ext uri="{FF2B5EF4-FFF2-40B4-BE49-F238E27FC236}">
                <a16:creationId xmlns:a16="http://schemas.microsoft.com/office/drawing/2014/main" id="{79D0752F-E2E9-4E73-AA85-0FAEE5BA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4" y="4478284"/>
            <a:ext cx="5393924" cy="5393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09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5" y="8633699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67" y="840841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30" y="8554422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07" y="988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56" y="9731699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44" y="875683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44" y="9879716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170" y="9478122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777" y="9834387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86" y="11609671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625" y="9129468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484" y="904777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556" y="922001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58" y="9220017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382" y="9340285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60" y="8975275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449" y="8927746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32" y="9367601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55" y="11608402"/>
            <a:ext cx="968722" cy="96872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238" y="11550076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853" y="11587099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664" y="11668441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176" y="11491356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116" y="11786656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665" y="11550514"/>
            <a:ext cx="1098000" cy="109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F14E660-D4CA-45CA-ABAA-DDFD7E61E010}"/>
              </a:ext>
            </a:extLst>
          </p:cNvPr>
          <p:cNvGrpSpPr/>
          <p:nvPr/>
        </p:nvGrpSpPr>
        <p:grpSpPr>
          <a:xfrm rot="20967969">
            <a:off x="14698316" y="10683460"/>
            <a:ext cx="1775222" cy="1997459"/>
            <a:chOff x="9477000" y="6404977"/>
            <a:chExt cx="1775222" cy="1276182"/>
          </a:xfrm>
        </p:grpSpPr>
        <p:sp>
          <p:nvSpPr>
            <p:cNvPr id="48" name="Raio 14">
              <a:extLst>
                <a:ext uri="{FF2B5EF4-FFF2-40B4-BE49-F238E27FC236}">
                  <a16:creationId xmlns:a16="http://schemas.microsoft.com/office/drawing/2014/main" id="{72AC2F1C-6C65-4B1A-84F2-2619D7B174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16">
              <a:extLst>
                <a:ext uri="{FF2B5EF4-FFF2-40B4-BE49-F238E27FC236}">
                  <a16:creationId xmlns:a16="http://schemas.microsoft.com/office/drawing/2014/main" id="{2BF5114B-FC9A-48DA-B7D3-26A0B0F13B31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16">
              <a:extLst>
                <a:ext uri="{FF2B5EF4-FFF2-40B4-BE49-F238E27FC236}">
                  <a16:creationId xmlns:a16="http://schemas.microsoft.com/office/drawing/2014/main" id="{14C365F6-6630-4320-A3F5-ABF78AE629A7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5F5DB0C-0362-40EB-B0BD-8AB508623D9F}"/>
              </a:ext>
            </a:extLst>
          </p:cNvPr>
          <p:cNvGrpSpPr/>
          <p:nvPr/>
        </p:nvGrpSpPr>
        <p:grpSpPr>
          <a:xfrm>
            <a:off x="20233078" y="8431347"/>
            <a:ext cx="1775222" cy="1276182"/>
            <a:chOff x="9477000" y="6404977"/>
            <a:chExt cx="1775222" cy="1276182"/>
          </a:xfrm>
        </p:grpSpPr>
        <p:sp>
          <p:nvSpPr>
            <p:cNvPr id="44" name="Raio 14">
              <a:extLst>
                <a:ext uri="{FF2B5EF4-FFF2-40B4-BE49-F238E27FC236}">
                  <a16:creationId xmlns:a16="http://schemas.microsoft.com/office/drawing/2014/main" id="{E61978B8-0F34-4400-8A07-ECF1226BF3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Triângulo isósceles 16">
              <a:extLst>
                <a:ext uri="{FF2B5EF4-FFF2-40B4-BE49-F238E27FC236}">
                  <a16:creationId xmlns:a16="http://schemas.microsoft.com/office/drawing/2014/main" id="{23EDD10F-B33B-4772-9DD0-12DFFFA05A75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Triângulo isósceles 16">
              <a:extLst>
                <a:ext uri="{FF2B5EF4-FFF2-40B4-BE49-F238E27FC236}">
                  <a16:creationId xmlns:a16="http://schemas.microsoft.com/office/drawing/2014/main" id="{D6F5AF3B-CAE9-4CC8-8FD5-52C773A38161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2" name="TextBox 63">
            <a:extLst>
              <a:ext uri="{FF2B5EF4-FFF2-40B4-BE49-F238E27FC236}">
                <a16:creationId xmlns:a16="http://schemas.microsoft.com/office/drawing/2014/main" id="{9F35ED62-77C9-49AE-A6C5-B127751DDA18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519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5" y="9562834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9421512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5" y="942384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15" y="8572542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8518540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6" y="8393875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3" y="9596772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9" y="8408410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5" y="8633699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67" y="840841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30" y="8554422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07" y="988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56" y="9731699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44" y="875683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44" y="9879716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170" y="9478122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777" y="9834387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86" y="11609671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625" y="9129468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484" y="904777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556" y="922001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58" y="9220017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382" y="9340285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60" y="8975275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449" y="8927746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32" y="9367601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55" y="11608402"/>
            <a:ext cx="968722" cy="96872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238" y="11550076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853" y="11587099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664" y="11668441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176" y="11491356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116" y="11786656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665" y="11550514"/>
            <a:ext cx="1098000" cy="109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F14E660-D4CA-45CA-ABAA-DDFD7E61E010}"/>
              </a:ext>
            </a:extLst>
          </p:cNvPr>
          <p:cNvGrpSpPr/>
          <p:nvPr/>
        </p:nvGrpSpPr>
        <p:grpSpPr>
          <a:xfrm rot="20967969">
            <a:off x="14698316" y="10683460"/>
            <a:ext cx="1775222" cy="1997459"/>
            <a:chOff x="9477000" y="6404977"/>
            <a:chExt cx="1775222" cy="1276182"/>
          </a:xfrm>
        </p:grpSpPr>
        <p:sp>
          <p:nvSpPr>
            <p:cNvPr id="48" name="Raio 14">
              <a:extLst>
                <a:ext uri="{FF2B5EF4-FFF2-40B4-BE49-F238E27FC236}">
                  <a16:creationId xmlns:a16="http://schemas.microsoft.com/office/drawing/2014/main" id="{72AC2F1C-6C65-4B1A-84F2-2619D7B174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16">
              <a:extLst>
                <a:ext uri="{FF2B5EF4-FFF2-40B4-BE49-F238E27FC236}">
                  <a16:creationId xmlns:a16="http://schemas.microsoft.com/office/drawing/2014/main" id="{2BF5114B-FC9A-48DA-B7D3-26A0B0F13B31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16">
              <a:extLst>
                <a:ext uri="{FF2B5EF4-FFF2-40B4-BE49-F238E27FC236}">
                  <a16:creationId xmlns:a16="http://schemas.microsoft.com/office/drawing/2014/main" id="{14C365F6-6630-4320-A3F5-ABF78AE629A7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5F5DB0C-0362-40EB-B0BD-8AB508623D9F}"/>
              </a:ext>
            </a:extLst>
          </p:cNvPr>
          <p:cNvGrpSpPr/>
          <p:nvPr/>
        </p:nvGrpSpPr>
        <p:grpSpPr>
          <a:xfrm>
            <a:off x="20233078" y="8431347"/>
            <a:ext cx="1775222" cy="1276182"/>
            <a:chOff x="9477000" y="6404977"/>
            <a:chExt cx="1775222" cy="1276182"/>
          </a:xfrm>
        </p:grpSpPr>
        <p:sp>
          <p:nvSpPr>
            <p:cNvPr id="44" name="Raio 14">
              <a:extLst>
                <a:ext uri="{FF2B5EF4-FFF2-40B4-BE49-F238E27FC236}">
                  <a16:creationId xmlns:a16="http://schemas.microsoft.com/office/drawing/2014/main" id="{E61978B8-0F34-4400-8A07-ECF1226BF3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Triângulo isósceles 16">
              <a:extLst>
                <a:ext uri="{FF2B5EF4-FFF2-40B4-BE49-F238E27FC236}">
                  <a16:creationId xmlns:a16="http://schemas.microsoft.com/office/drawing/2014/main" id="{23EDD10F-B33B-4772-9DD0-12DFFFA05A75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Triângulo isósceles 16">
              <a:extLst>
                <a:ext uri="{FF2B5EF4-FFF2-40B4-BE49-F238E27FC236}">
                  <a16:creationId xmlns:a16="http://schemas.microsoft.com/office/drawing/2014/main" id="{D6F5AF3B-CAE9-4CC8-8FD5-52C773A38161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2" name="TextBox 63">
            <a:extLst>
              <a:ext uri="{FF2B5EF4-FFF2-40B4-BE49-F238E27FC236}">
                <a16:creationId xmlns:a16="http://schemas.microsoft.com/office/drawing/2014/main" id="{9F35ED62-77C9-49AE-A6C5-B127751DDA18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BC799EB6-B534-4289-9261-34A34DC8A3B8}"/>
              </a:ext>
            </a:extLst>
          </p:cNvPr>
          <p:cNvSpPr/>
          <p:nvPr/>
        </p:nvSpPr>
        <p:spPr>
          <a:xfrm>
            <a:off x="0" y="0"/>
            <a:ext cx="24377650" cy="13715999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98021BB-E717-4BE2-9E71-98C0566B3678}"/>
              </a:ext>
            </a:extLst>
          </p:cNvPr>
          <p:cNvSpPr txBox="1"/>
          <p:nvPr/>
        </p:nvSpPr>
        <p:spPr>
          <a:xfrm>
            <a:off x="7393462" y="3228662"/>
            <a:ext cx="10776192" cy="741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 Organização dos dados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Qualidade de dados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Consolidação de dados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Dicionário de dados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Definições de semântica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5400" i="1" dirty="0">
                <a:solidFill>
                  <a:schemeClr val="bg1"/>
                </a:solidFill>
                <a:latin typeface="Arboria-BoldItalic" panose="02000506020000020004" pitchFamily="2" charset="0"/>
              </a:rPr>
              <a:t>Base única de clientes</a:t>
            </a:r>
            <a:endParaRPr lang="pt-BR" sz="4400" i="1" dirty="0">
              <a:solidFill>
                <a:schemeClr val="bg1"/>
              </a:solidFill>
              <a:latin typeface="Arboria-Bold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5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523B8B-15D8-4F8D-BC3D-A8A1F6F32F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F426F29-30A5-4A9D-AC70-D7188F214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41AD126-6EBF-445B-A679-200A2F2E65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766EF3B-64FE-4ABA-B2A5-6BAC768F8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CCEB28-CD4A-49FC-826B-6884CCD80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7" y="9329983"/>
            <a:ext cx="836516" cy="83651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141F139-5861-4903-8744-C9F34027B4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A186BDC-654F-417F-8E0A-530011AB43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BC6C8E7-4E6F-45FF-86DD-736EDC813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1037BD0-3BCA-42A5-B164-2F7A144B2A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5" y="8633699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67" y="840841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30" y="8554422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07" y="988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56" y="9731699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44" y="875683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44" y="9879716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170" y="9478122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777" y="9834387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068" y="6575689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755" y="6507137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532" y="691742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728" y="6831728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505" y="7242013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978" y="5415996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755" y="5826281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951" y="5740587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728" y="6150872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318" y="5779851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409" y="6841092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659" y="6045254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05" y="6930197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655" y="6134359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746" y="7195600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996" y="6399762"/>
            <a:ext cx="1098000" cy="109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A35804F-7334-4140-9DA6-D56FBA58DB6D}"/>
              </a:ext>
            </a:extLst>
          </p:cNvPr>
          <p:cNvGrpSpPr/>
          <p:nvPr/>
        </p:nvGrpSpPr>
        <p:grpSpPr>
          <a:xfrm>
            <a:off x="519287" y="11260363"/>
            <a:ext cx="23371246" cy="1982820"/>
            <a:chOff x="519287" y="11260363"/>
            <a:chExt cx="23371246" cy="198282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DAA0FD-7F38-4D53-9593-8E5A5A5FFF1B}"/>
                </a:ext>
              </a:extLst>
            </p:cNvPr>
            <p:cNvSpPr/>
            <p:nvPr/>
          </p:nvSpPr>
          <p:spPr>
            <a:xfrm>
              <a:off x="519287" y="11260363"/>
              <a:ext cx="23371246" cy="1982820"/>
            </a:xfrm>
            <a:prstGeom prst="rect">
              <a:avLst/>
            </a:pr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Simule e compre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3C17F50-6E8B-4427-8528-0AE26A7F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11833515"/>
              <a:ext cx="836516" cy="83651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F14E660-D4CA-45CA-ABAA-DDFD7E61E010}"/>
              </a:ext>
            </a:extLst>
          </p:cNvPr>
          <p:cNvGrpSpPr/>
          <p:nvPr/>
        </p:nvGrpSpPr>
        <p:grpSpPr>
          <a:xfrm rot="20967969">
            <a:off x="14698316" y="10683460"/>
            <a:ext cx="1775222" cy="1997459"/>
            <a:chOff x="9477000" y="6404977"/>
            <a:chExt cx="1775222" cy="1276182"/>
          </a:xfrm>
        </p:grpSpPr>
        <p:sp>
          <p:nvSpPr>
            <p:cNvPr id="48" name="Raio 14">
              <a:extLst>
                <a:ext uri="{FF2B5EF4-FFF2-40B4-BE49-F238E27FC236}">
                  <a16:creationId xmlns:a16="http://schemas.microsoft.com/office/drawing/2014/main" id="{72AC2F1C-6C65-4B1A-84F2-2619D7B174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16">
              <a:extLst>
                <a:ext uri="{FF2B5EF4-FFF2-40B4-BE49-F238E27FC236}">
                  <a16:creationId xmlns:a16="http://schemas.microsoft.com/office/drawing/2014/main" id="{2BF5114B-FC9A-48DA-B7D3-26A0B0F13B31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16">
              <a:extLst>
                <a:ext uri="{FF2B5EF4-FFF2-40B4-BE49-F238E27FC236}">
                  <a16:creationId xmlns:a16="http://schemas.microsoft.com/office/drawing/2014/main" id="{14C365F6-6630-4320-A3F5-ABF78AE629A7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67E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04A771-6A97-435F-BEFE-AB5D73916E7D}"/>
              </a:ext>
            </a:extLst>
          </p:cNvPr>
          <p:cNvGrpSpPr/>
          <p:nvPr/>
        </p:nvGrpSpPr>
        <p:grpSpPr>
          <a:xfrm>
            <a:off x="16624357" y="8756831"/>
            <a:ext cx="7266176" cy="1982820"/>
            <a:chOff x="16624357" y="8756831"/>
            <a:chExt cx="7266176" cy="198282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2AA0AD-5064-4341-8CB0-282637C7E03C}"/>
                </a:ext>
              </a:extLst>
            </p:cNvPr>
            <p:cNvSpPr/>
            <p:nvPr/>
          </p:nvSpPr>
          <p:spPr>
            <a:xfrm>
              <a:off x="16624357" y="8756831"/>
              <a:ext cx="7266176" cy="1982820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Outros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9891B0C-0E50-42A9-85AA-D2FA9260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604" y="9329983"/>
              <a:ext cx="836516" cy="836516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5F5DB0C-0362-40EB-B0BD-8AB508623D9F}"/>
              </a:ext>
            </a:extLst>
          </p:cNvPr>
          <p:cNvGrpSpPr/>
          <p:nvPr/>
        </p:nvGrpSpPr>
        <p:grpSpPr>
          <a:xfrm>
            <a:off x="20233078" y="8431347"/>
            <a:ext cx="1775222" cy="1276182"/>
            <a:chOff x="9477000" y="6404977"/>
            <a:chExt cx="1775222" cy="1276182"/>
          </a:xfrm>
        </p:grpSpPr>
        <p:sp>
          <p:nvSpPr>
            <p:cNvPr id="44" name="Raio 14">
              <a:extLst>
                <a:ext uri="{FF2B5EF4-FFF2-40B4-BE49-F238E27FC236}">
                  <a16:creationId xmlns:a16="http://schemas.microsoft.com/office/drawing/2014/main" id="{E61978B8-0F34-4400-8A07-ECF1226BF3BE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Triângulo isósceles 16">
              <a:extLst>
                <a:ext uri="{FF2B5EF4-FFF2-40B4-BE49-F238E27FC236}">
                  <a16:creationId xmlns:a16="http://schemas.microsoft.com/office/drawing/2014/main" id="{23EDD10F-B33B-4772-9DD0-12DFFFA05A75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Triângulo isósceles 16">
              <a:extLst>
                <a:ext uri="{FF2B5EF4-FFF2-40B4-BE49-F238E27FC236}">
                  <a16:creationId xmlns:a16="http://schemas.microsoft.com/office/drawing/2014/main" id="{D6F5AF3B-CAE9-4CC8-8FD5-52C773A38161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2ECC7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83" name="Imagem 82">
            <a:extLst>
              <a:ext uri="{FF2B5EF4-FFF2-40B4-BE49-F238E27FC236}">
                <a16:creationId xmlns:a16="http://schemas.microsoft.com/office/drawing/2014/main" id="{F91A9D4D-959A-4323-931C-948D97059CD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3212DE-35AA-42E7-A884-C80AE87D68D7}"/>
              </a:ext>
            </a:extLst>
          </p:cNvPr>
          <p:cNvCxnSpPr>
            <a:cxnSpLocks/>
            <a:stCxn id="34" idx="3"/>
            <a:endCxn id="83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6319F9B2-B324-459B-B48C-FFA0518E15D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2CDD1FA2-BC05-493A-A9B6-AF6AE74CEB3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905DFFB-1362-4D15-AEC6-3F99C77FCFB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FD34C8A7-6F66-4406-AE22-2F2D50C0D1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C5BC7D47-C957-4884-81E8-FD861ABD3CD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91A6F582-E49D-4B7A-A02E-AD0CEF2543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2FA5F6BF-51FB-49B1-A8C4-CBA3F3FAEEF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6C03B501-ED13-47E8-8223-4CA847822A4A}"/>
              </a:ext>
            </a:extLst>
          </p:cNvPr>
          <p:cNvCxnSpPr>
            <a:cxnSpLocks/>
            <a:stCxn id="36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8A65B15B-ABF0-4FD4-91E8-F53382B020A5}"/>
              </a:ext>
            </a:extLst>
          </p:cNvPr>
          <p:cNvCxnSpPr>
            <a:cxnSpLocks/>
            <a:stCxn id="31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4317BD4C-1DA7-4B97-B1EF-96EBDFC00EDD}"/>
              </a:ext>
            </a:extLst>
          </p:cNvPr>
          <p:cNvCxnSpPr>
            <a:cxnSpLocks/>
            <a:stCxn id="32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D0DF7D14-CAA4-4DF6-9B82-480699B3E02C}"/>
              </a:ext>
            </a:extLst>
          </p:cNvPr>
          <p:cNvCxnSpPr>
            <a:cxnSpLocks/>
            <a:stCxn id="35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EB273D8B-EF99-428A-AF59-7B31BF40F7AD}"/>
              </a:ext>
            </a:extLst>
          </p:cNvPr>
          <p:cNvCxnSpPr>
            <a:cxnSpLocks/>
            <a:stCxn id="30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8C197F46-FDE1-4B6A-A230-FA1275BF94B7}"/>
              </a:ext>
            </a:extLst>
          </p:cNvPr>
          <p:cNvCxnSpPr>
            <a:cxnSpLocks/>
            <a:stCxn id="29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44CD0A34-58A4-4238-80F0-E8EB759371B8}"/>
              </a:ext>
            </a:extLst>
          </p:cNvPr>
          <p:cNvCxnSpPr>
            <a:cxnSpLocks/>
            <a:stCxn id="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63">
            <a:extLst>
              <a:ext uri="{FF2B5EF4-FFF2-40B4-BE49-F238E27FC236}">
                <a16:creationId xmlns:a16="http://schemas.microsoft.com/office/drawing/2014/main" id="{291EC9DE-9047-486E-8E3A-F0E55F4E2AB0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5083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010880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1155960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1560096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155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0106966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8658615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8658000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865800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10108800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967" y="11372835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646" y="8426417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483" y="9550201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11" y="1042649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963" y="9598503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57" y="9176835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07" y="8366524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078" y="8703663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321" y="9725835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78" y="11719087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963" y="12149098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85" y="9464524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087" y="10930786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318" y="10778856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871" y="10823835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896" y="12022343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A96700A0-5559-4F98-9C50-8D7BD0070BE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CEE8C71-FB44-44F3-8E63-F5239D98E8BC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F22E98BB-690C-4CA1-B1E6-1E9C399AF6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BAA945EF-18A0-47CC-B784-27B8FAF0A0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09A39B8-0B60-491F-BC57-8C1E6ADAC3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EE14299-F871-4D98-BDFA-2AF6818166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3F2058A1-00DB-4D09-8425-140711E67D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8AAE1912-CDB8-490F-8005-DCD1415C5A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7C3406C-6F5A-43EF-8CFB-076B7EB0AB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448738CA-1277-4EB4-9C5D-CA13F308B51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E7E5327E-2D66-4CA6-9A73-7D45F4F9854E}"/>
              </a:ext>
            </a:extLst>
          </p:cNvPr>
          <p:cNvCxnSpPr>
            <a:cxnSpLocks/>
            <a:stCxn id="77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93522FA3-6948-43FB-9892-EF7875E141EF}"/>
              </a:ext>
            </a:extLst>
          </p:cNvPr>
          <p:cNvCxnSpPr>
            <a:cxnSpLocks/>
            <a:stCxn id="78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7C475AA5-A807-4D08-92BE-AE237539F9E4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708AFD32-36DB-404B-8FD2-45A6B1A3A290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F5723838-2665-4DB3-93D1-6E598CF6AAAD}"/>
              </a:ext>
            </a:extLst>
          </p:cNvPr>
          <p:cNvCxnSpPr>
            <a:cxnSpLocks/>
            <a:stCxn id="75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1903787D-D4F0-4437-8BC3-4B172A430A2A}"/>
              </a:ext>
            </a:extLst>
          </p:cNvPr>
          <p:cNvCxnSpPr>
            <a:cxnSpLocks/>
            <a:stCxn id="7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E87803C-2D64-4A12-A590-6C23104E872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8741763"/>
            <a:ext cx="910800" cy="910800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D7AFDA6-E02D-46F9-83D4-5CFABEF61AA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10205179"/>
            <a:ext cx="910800" cy="9108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BC191EE5-9E49-42A6-AF50-EB454287D48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11653200"/>
            <a:ext cx="910800" cy="910800"/>
          </a:xfrm>
          <a:prstGeom prst="rect">
            <a:avLst/>
          </a:prstGeom>
        </p:spPr>
      </p:pic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5023F03B-4C15-4594-9D6D-C586216F30F0}"/>
              </a:ext>
            </a:extLst>
          </p:cNvPr>
          <p:cNvCxnSpPr>
            <a:cxnSpLocks/>
            <a:stCxn id="59" idx="3"/>
            <a:endCxn id="7" idx="1"/>
          </p:cNvCxnSpPr>
          <p:nvPr/>
        </p:nvCxnSpPr>
        <p:spPr>
          <a:xfrm flipV="1">
            <a:off x="2257200" y="9197163"/>
            <a:ext cx="1105456" cy="10452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C2BA8C6E-5612-48F8-AC5E-51EBF14703ED}"/>
              </a:ext>
            </a:extLst>
          </p:cNvPr>
          <p:cNvCxnSpPr>
            <a:cxnSpLocks/>
            <a:stCxn id="58" idx="3"/>
            <a:endCxn id="98" idx="1"/>
          </p:cNvCxnSpPr>
          <p:nvPr/>
        </p:nvCxnSpPr>
        <p:spPr>
          <a:xfrm>
            <a:off x="2257200" y="10655966"/>
            <a:ext cx="1105456" cy="4613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274B31CE-3A22-4F23-827F-DA6D2E631346}"/>
              </a:ext>
            </a:extLst>
          </p:cNvPr>
          <p:cNvCxnSpPr>
            <a:cxnSpLocks/>
            <a:stCxn id="56" idx="3"/>
            <a:endCxn id="99" idx="1"/>
          </p:cNvCxnSpPr>
          <p:nvPr/>
        </p:nvCxnSpPr>
        <p:spPr>
          <a:xfrm flipV="1">
            <a:off x="2257200" y="12108600"/>
            <a:ext cx="1095890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>
            <a:extLst>
              <a:ext uri="{FF2B5EF4-FFF2-40B4-BE49-F238E27FC236}">
                <a16:creationId xmlns:a16="http://schemas.microsoft.com/office/drawing/2014/main" id="{9B33EF84-1272-4062-9BA0-BD8FFC39236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8741763"/>
            <a:ext cx="910800" cy="9108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D70719D7-D81D-42D8-A89B-020CEE5B180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10205179"/>
            <a:ext cx="910800" cy="9108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7BCB581-74AD-40E1-85F2-721A55349C1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84" y="11653200"/>
            <a:ext cx="910800" cy="9108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2" y="8658000"/>
            <a:ext cx="1098000" cy="1098000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B3B41F12-0185-4274-8C09-18F94FB0DEB0}"/>
              </a:ext>
            </a:extLst>
          </p:cNvPr>
          <p:cNvCxnSpPr>
            <a:cxnSpLocks/>
            <a:stCxn id="106" idx="3"/>
            <a:endCxn id="103" idx="1"/>
          </p:cNvCxnSpPr>
          <p:nvPr/>
        </p:nvCxnSpPr>
        <p:spPr>
          <a:xfrm flipV="1">
            <a:off x="5993202" y="9197163"/>
            <a:ext cx="1137248" cy="9837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236728CB-2709-490A-8FF9-1E4D7C09B5D0}"/>
              </a:ext>
            </a:extLst>
          </p:cNvPr>
          <p:cNvCxnSpPr>
            <a:cxnSpLocks/>
            <a:stCxn id="54" idx="3"/>
            <a:endCxn id="104" idx="1"/>
          </p:cNvCxnSpPr>
          <p:nvPr/>
        </p:nvCxnSpPr>
        <p:spPr>
          <a:xfrm>
            <a:off x="5929200" y="10657800"/>
            <a:ext cx="1201250" cy="2779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6FA4018E-A4E4-47BD-BDE0-5B9C936931A4}"/>
              </a:ext>
            </a:extLst>
          </p:cNvPr>
          <p:cNvCxnSpPr>
            <a:cxnSpLocks/>
            <a:stCxn id="57" idx="3"/>
            <a:endCxn id="105" idx="1"/>
          </p:cNvCxnSpPr>
          <p:nvPr/>
        </p:nvCxnSpPr>
        <p:spPr>
          <a:xfrm>
            <a:off x="5929200" y="12108600"/>
            <a:ext cx="1191684" cy="0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B585EEB6-10C0-4B17-BF0F-9F4B51EB1D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8742259"/>
            <a:ext cx="910800" cy="9108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6016ED24-FD4D-40DD-B56E-BA007C98136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10205675"/>
            <a:ext cx="910800" cy="9108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85E7A503-1A30-4EE4-A75B-88AD70C84B2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11653696"/>
            <a:ext cx="910800" cy="910800"/>
          </a:xfrm>
          <a:prstGeom prst="rect">
            <a:avLst/>
          </a:prstGeom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F6710676-E66F-40AA-A3D2-81FFC80E1518}"/>
              </a:ext>
            </a:extLst>
          </p:cNvPr>
          <p:cNvCxnSpPr>
            <a:cxnSpLocks/>
            <a:stCxn id="61" idx="3"/>
            <a:endCxn id="113" idx="1"/>
          </p:cNvCxnSpPr>
          <p:nvPr/>
        </p:nvCxnSpPr>
        <p:spPr>
          <a:xfrm flipV="1">
            <a:off x="9680400" y="9197659"/>
            <a:ext cx="1198185" cy="9341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06C72845-F213-4CCD-BA82-A984F06AD576}"/>
              </a:ext>
            </a:extLst>
          </p:cNvPr>
          <p:cNvCxnSpPr>
            <a:cxnSpLocks/>
            <a:stCxn id="62" idx="3"/>
            <a:endCxn id="114" idx="1"/>
          </p:cNvCxnSpPr>
          <p:nvPr/>
        </p:nvCxnSpPr>
        <p:spPr>
          <a:xfrm>
            <a:off x="9680400" y="10657800"/>
            <a:ext cx="1198185" cy="3275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BA3E680-3C8A-4AF7-8A9A-6D2C55534E94}"/>
              </a:ext>
            </a:extLst>
          </p:cNvPr>
          <p:cNvCxnSpPr>
            <a:cxnSpLocks/>
            <a:stCxn id="55" idx="3"/>
            <a:endCxn id="115" idx="1"/>
          </p:cNvCxnSpPr>
          <p:nvPr/>
        </p:nvCxnSpPr>
        <p:spPr>
          <a:xfrm>
            <a:off x="9681091" y="12108600"/>
            <a:ext cx="1187928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Angulado 124">
            <a:extLst>
              <a:ext uri="{FF2B5EF4-FFF2-40B4-BE49-F238E27FC236}">
                <a16:creationId xmlns:a16="http://schemas.microsoft.com/office/drawing/2014/main" id="{B2BC217B-F93D-4678-9F79-B6BC22BD4F9E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13385097" y="4071795"/>
            <a:ext cx="4183434" cy="4072164"/>
          </a:xfrm>
          <a:prstGeom prst="curvedConnector2">
            <a:avLst/>
          </a:prstGeom>
          <a:ln w="1174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63">
            <a:extLst>
              <a:ext uri="{FF2B5EF4-FFF2-40B4-BE49-F238E27FC236}">
                <a16:creationId xmlns:a16="http://schemas.microsoft.com/office/drawing/2014/main" id="{45A00E03-DA1F-4BD9-9068-E0F5D8FEB714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438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00" y="3870000"/>
            <a:ext cx="1098000" cy="1098000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010880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1155960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1560096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155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0106966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8658615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8658000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865800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10108800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967" y="11372835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646" y="8426417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483" y="9550201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11" y="1042649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963" y="9598503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57" y="9176835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07" y="8366524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078" y="8703663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321" y="9725835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78" y="11719087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963" y="12149098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85" y="9464524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087" y="10930786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318" y="10778856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871" y="10823835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896" y="12022343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A96700A0-5559-4F98-9C50-8D7BD0070BE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CEE8C71-FB44-44F3-8E63-F5239D98E8BC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F22E98BB-690C-4CA1-B1E6-1E9C399AF6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BAA945EF-18A0-47CC-B784-27B8FAF0A0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09A39B8-0B60-491F-BC57-8C1E6ADAC3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EE14299-F871-4D98-BDFA-2AF6818166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3F2058A1-00DB-4D09-8425-140711E67D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8AAE1912-CDB8-490F-8005-DCD1415C5A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7C3406C-6F5A-43EF-8CFB-076B7EB0AB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448738CA-1277-4EB4-9C5D-CA13F308B51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E7E5327E-2D66-4CA6-9A73-7D45F4F9854E}"/>
              </a:ext>
            </a:extLst>
          </p:cNvPr>
          <p:cNvCxnSpPr>
            <a:cxnSpLocks/>
            <a:stCxn id="77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93522FA3-6948-43FB-9892-EF7875E141EF}"/>
              </a:ext>
            </a:extLst>
          </p:cNvPr>
          <p:cNvCxnSpPr>
            <a:cxnSpLocks/>
            <a:stCxn id="78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7C475AA5-A807-4D08-92BE-AE237539F9E4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708AFD32-36DB-404B-8FD2-45A6B1A3A290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F5723838-2665-4DB3-93D1-6E598CF6AAAD}"/>
              </a:ext>
            </a:extLst>
          </p:cNvPr>
          <p:cNvCxnSpPr>
            <a:cxnSpLocks/>
            <a:stCxn id="75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1903787D-D4F0-4437-8BC3-4B172A430A2A}"/>
              </a:ext>
            </a:extLst>
          </p:cNvPr>
          <p:cNvCxnSpPr>
            <a:cxnSpLocks/>
            <a:stCxn id="7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E87803C-2D64-4A12-A590-6C23104E872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8741763"/>
            <a:ext cx="910800" cy="910800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D7AFDA6-E02D-46F9-83D4-5CFABEF61AA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10205179"/>
            <a:ext cx="910800" cy="9108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BC191EE5-9E49-42A6-AF50-EB454287D48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11653200"/>
            <a:ext cx="910800" cy="910800"/>
          </a:xfrm>
          <a:prstGeom prst="rect">
            <a:avLst/>
          </a:prstGeom>
        </p:spPr>
      </p:pic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5023F03B-4C15-4594-9D6D-C586216F30F0}"/>
              </a:ext>
            </a:extLst>
          </p:cNvPr>
          <p:cNvCxnSpPr>
            <a:cxnSpLocks/>
            <a:stCxn id="59" idx="3"/>
            <a:endCxn id="7" idx="1"/>
          </p:cNvCxnSpPr>
          <p:nvPr/>
        </p:nvCxnSpPr>
        <p:spPr>
          <a:xfrm flipV="1">
            <a:off x="2257200" y="9197163"/>
            <a:ext cx="1105456" cy="10452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C2BA8C6E-5612-48F8-AC5E-51EBF14703ED}"/>
              </a:ext>
            </a:extLst>
          </p:cNvPr>
          <p:cNvCxnSpPr>
            <a:cxnSpLocks/>
            <a:stCxn id="58" idx="3"/>
            <a:endCxn id="98" idx="1"/>
          </p:cNvCxnSpPr>
          <p:nvPr/>
        </p:nvCxnSpPr>
        <p:spPr>
          <a:xfrm>
            <a:off x="2257200" y="10655966"/>
            <a:ext cx="1105456" cy="4613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274B31CE-3A22-4F23-827F-DA6D2E631346}"/>
              </a:ext>
            </a:extLst>
          </p:cNvPr>
          <p:cNvCxnSpPr>
            <a:cxnSpLocks/>
            <a:stCxn id="56" idx="3"/>
            <a:endCxn id="99" idx="1"/>
          </p:cNvCxnSpPr>
          <p:nvPr/>
        </p:nvCxnSpPr>
        <p:spPr>
          <a:xfrm flipV="1">
            <a:off x="2257200" y="12108600"/>
            <a:ext cx="1095890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>
            <a:extLst>
              <a:ext uri="{FF2B5EF4-FFF2-40B4-BE49-F238E27FC236}">
                <a16:creationId xmlns:a16="http://schemas.microsoft.com/office/drawing/2014/main" id="{9B33EF84-1272-4062-9BA0-BD8FFC39236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8741763"/>
            <a:ext cx="910800" cy="9108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D70719D7-D81D-42D8-A89B-020CEE5B180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10205179"/>
            <a:ext cx="910800" cy="9108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7BCB581-74AD-40E1-85F2-721A55349C1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84" y="11653200"/>
            <a:ext cx="910800" cy="9108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2" y="8658000"/>
            <a:ext cx="1098000" cy="1098000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B3B41F12-0185-4274-8C09-18F94FB0DEB0}"/>
              </a:ext>
            </a:extLst>
          </p:cNvPr>
          <p:cNvCxnSpPr>
            <a:cxnSpLocks/>
            <a:stCxn id="106" idx="3"/>
            <a:endCxn id="103" idx="1"/>
          </p:cNvCxnSpPr>
          <p:nvPr/>
        </p:nvCxnSpPr>
        <p:spPr>
          <a:xfrm flipV="1">
            <a:off x="5993202" y="9197163"/>
            <a:ext cx="1137248" cy="9837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236728CB-2709-490A-8FF9-1E4D7C09B5D0}"/>
              </a:ext>
            </a:extLst>
          </p:cNvPr>
          <p:cNvCxnSpPr>
            <a:cxnSpLocks/>
            <a:stCxn id="54" idx="3"/>
            <a:endCxn id="104" idx="1"/>
          </p:cNvCxnSpPr>
          <p:nvPr/>
        </p:nvCxnSpPr>
        <p:spPr>
          <a:xfrm>
            <a:off x="5929200" y="10657800"/>
            <a:ext cx="1201250" cy="2779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6FA4018E-A4E4-47BD-BDE0-5B9C936931A4}"/>
              </a:ext>
            </a:extLst>
          </p:cNvPr>
          <p:cNvCxnSpPr>
            <a:cxnSpLocks/>
            <a:stCxn id="57" idx="3"/>
            <a:endCxn id="105" idx="1"/>
          </p:cNvCxnSpPr>
          <p:nvPr/>
        </p:nvCxnSpPr>
        <p:spPr>
          <a:xfrm>
            <a:off x="5929200" y="12108600"/>
            <a:ext cx="1191684" cy="0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B585EEB6-10C0-4B17-BF0F-9F4B51EB1D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8742259"/>
            <a:ext cx="910800" cy="9108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6016ED24-FD4D-40DD-B56E-BA007C98136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10205675"/>
            <a:ext cx="910800" cy="9108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85E7A503-1A30-4EE4-A75B-88AD70C84B2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11653696"/>
            <a:ext cx="910800" cy="910800"/>
          </a:xfrm>
          <a:prstGeom prst="rect">
            <a:avLst/>
          </a:prstGeom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F6710676-E66F-40AA-A3D2-81FFC80E1518}"/>
              </a:ext>
            </a:extLst>
          </p:cNvPr>
          <p:cNvCxnSpPr>
            <a:cxnSpLocks/>
            <a:stCxn id="61" idx="3"/>
            <a:endCxn id="113" idx="1"/>
          </p:cNvCxnSpPr>
          <p:nvPr/>
        </p:nvCxnSpPr>
        <p:spPr>
          <a:xfrm flipV="1">
            <a:off x="9680400" y="9197659"/>
            <a:ext cx="1198185" cy="9341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06C72845-F213-4CCD-BA82-A984F06AD576}"/>
              </a:ext>
            </a:extLst>
          </p:cNvPr>
          <p:cNvCxnSpPr>
            <a:cxnSpLocks/>
            <a:stCxn id="62" idx="3"/>
            <a:endCxn id="114" idx="1"/>
          </p:cNvCxnSpPr>
          <p:nvPr/>
        </p:nvCxnSpPr>
        <p:spPr>
          <a:xfrm>
            <a:off x="9680400" y="10657800"/>
            <a:ext cx="1198185" cy="3275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BA3E680-3C8A-4AF7-8A9A-6D2C55534E94}"/>
              </a:ext>
            </a:extLst>
          </p:cNvPr>
          <p:cNvCxnSpPr>
            <a:cxnSpLocks/>
            <a:stCxn id="55" idx="3"/>
            <a:endCxn id="115" idx="1"/>
          </p:cNvCxnSpPr>
          <p:nvPr/>
        </p:nvCxnSpPr>
        <p:spPr>
          <a:xfrm>
            <a:off x="9681091" y="12108600"/>
            <a:ext cx="1187928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Angulado 124">
            <a:extLst>
              <a:ext uri="{FF2B5EF4-FFF2-40B4-BE49-F238E27FC236}">
                <a16:creationId xmlns:a16="http://schemas.microsoft.com/office/drawing/2014/main" id="{B2BC217B-F93D-4678-9F79-B6BC22BD4F9E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13385097" y="4071795"/>
            <a:ext cx="4183434" cy="4072164"/>
          </a:xfrm>
          <a:prstGeom prst="curvedConnector2">
            <a:avLst/>
          </a:prstGeom>
          <a:ln w="1174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7F41C213-17A7-4938-9E5C-8F6A44E776E1}"/>
              </a:ext>
            </a:extLst>
          </p:cNvPr>
          <p:cNvGrpSpPr/>
          <p:nvPr/>
        </p:nvGrpSpPr>
        <p:grpSpPr>
          <a:xfrm rot="12046679">
            <a:off x="19170176" y="4865494"/>
            <a:ext cx="1775222" cy="1276182"/>
            <a:chOff x="9477000" y="6404977"/>
            <a:chExt cx="1775222" cy="1276182"/>
          </a:xfrm>
        </p:grpSpPr>
        <p:sp>
          <p:nvSpPr>
            <p:cNvPr id="132" name="Raio 14">
              <a:extLst>
                <a:ext uri="{FF2B5EF4-FFF2-40B4-BE49-F238E27FC236}">
                  <a16:creationId xmlns:a16="http://schemas.microsoft.com/office/drawing/2014/main" id="{0C0BBDB9-165A-4975-9AB9-B377F12EE746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3" name="Triângulo isósceles 16">
              <a:extLst>
                <a:ext uri="{FF2B5EF4-FFF2-40B4-BE49-F238E27FC236}">
                  <a16:creationId xmlns:a16="http://schemas.microsoft.com/office/drawing/2014/main" id="{85353198-7C22-4C97-BCB3-7567B34E4E4F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Triângulo isósceles 16">
              <a:extLst>
                <a:ext uri="{FF2B5EF4-FFF2-40B4-BE49-F238E27FC236}">
                  <a16:creationId xmlns:a16="http://schemas.microsoft.com/office/drawing/2014/main" id="{3291CB84-C6D8-47B6-AA69-1DC25DAC5488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0" name="TextBox 63">
            <a:extLst>
              <a:ext uri="{FF2B5EF4-FFF2-40B4-BE49-F238E27FC236}">
                <a16:creationId xmlns:a16="http://schemas.microsoft.com/office/drawing/2014/main" id="{691F0DE9-DFF5-49A2-B9E7-8F6FF1E03008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844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9EB975E-B41C-43CA-BCF1-65F3E4995BF1}"/>
              </a:ext>
            </a:extLst>
          </p:cNvPr>
          <p:cNvGrpSpPr/>
          <p:nvPr/>
        </p:nvGrpSpPr>
        <p:grpSpPr>
          <a:xfrm>
            <a:off x="10442190" y="2646033"/>
            <a:ext cx="3445174" cy="3373074"/>
            <a:chOff x="2471652" y="2935996"/>
            <a:chExt cx="3445174" cy="337307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FCB212E4-7A1E-4DEF-870E-0E9A1FC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41" y="2935996"/>
              <a:ext cx="2740253" cy="2740253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9A8F8A3-7C84-4FAE-AC28-421917486374}"/>
                </a:ext>
              </a:extLst>
            </p:cNvPr>
            <p:cNvSpPr txBox="1"/>
            <p:nvPr/>
          </p:nvSpPr>
          <p:spPr>
            <a:xfrm>
              <a:off x="2471652" y="5662739"/>
              <a:ext cx="3445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Banco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417D7B-7B7E-4642-82A7-2BF55C37E6DC}"/>
              </a:ext>
            </a:extLst>
          </p:cNvPr>
          <p:cNvGrpSpPr/>
          <p:nvPr/>
        </p:nvGrpSpPr>
        <p:grpSpPr>
          <a:xfrm>
            <a:off x="18682532" y="2673071"/>
            <a:ext cx="3149825" cy="3149825"/>
            <a:chOff x="13749235" y="3753305"/>
            <a:chExt cx="3149825" cy="314982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0023C19-B7A4-4E15-AA50-DA9929E5DB37}"/>
                </a:ext>
              </a:extLst>
            </p:cNvPr>
            <p:cNvSpPr/>
            <p:nvPr/>
          </p:nvSpPr>
          <p:spPr>
            <a:xfrm>
              <a:off x="13749235" y="3753305"/>
              <a:ext cx="3149825" cy="314982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2" name="Picture 6" descr="Resultado de imagem para peoplesoft">
              <a:extLst>
                <a:ext uri="{FF2B5EF4-FFF2-40B4-BE49-F238E27FC236}">
                  <a16:creationId xmlns:a16="http://schemas.microsoft.com/office/drawing/2014/main" id="{5828B4D2-8C0F-4AEC-BF8A-7520B23B4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397" y="4624357"/>
              <a:ext cx="28575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010880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1155960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1560096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155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0106966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8658615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8658000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865800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10108800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967" y="11372835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646" y="8426417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483" y="9550201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11" y="1042649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963" y="9598503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57" y="9176835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07" y="8366524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078" y="8703663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321" y="9725835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78" y="11719087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963" y="12149098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85" y="9464524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087" y="10930786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318" y="10778856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871" y="10823835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896" y="12022343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A96700A0-5559-4F98-9C50-8D7BD0070BE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CEE8C71-FB44-44F3-8E63-F5239D98E8BC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F22E98BB-690C-4CA1-B1E6-1E9C399AF6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BAA945EF-18A0-47CC-B784-27B8FAF0A0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09A39B8-0B60-491F-BC57-8C1E6ADAC35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EE14299-F871-4D98-BDFA-2AF6818166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3F2058A1-00DB-4D09-8425-140711E67D5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8AAE1912-CDB8-490F-8005-DCD1415C5A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7C3406C-6F5A-43EF-8CFB-076B7EB0AB2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448738CA-1277-4EB4-9C5D-CA13F308B51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E7E5327E-2D66-4CA6-9A73-7D45F4F9854E}"/>
              </a:ext>
            </a:extLst>
          </p:cNvPr>
          <p:cNvCxnSpPr>
            <a:cxnSpLocks/>
            <a:stCxn id="77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93522FA3-6948-43FB-9892-EF7875E141EF}"/>
              </a:ext>
            </a:extLst>
          </p:cNvPr>
          <p:cNvCxnSpPr>
            <a:cxnSpLocks/>
            <a:stCxn id="78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7C475AA5-A807-4D08-92BE-AE237539F9E4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708AFD32-36DB-404B-8FD2-45A6B1A3A290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F5723838-2665-4DB3-93D1-6E598CF6AAAD}"/>
              </a:ext>
            </a:extLst>
          </p:cNvPr>
          <p:cNvCxnSpPr>
            <a:cxnSpLocks/>
            <a:stCxn id="75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1903787D-D4F0-4437-8BC3-4B172A430A2A}"/>
              </a:ext>
            </a:extLst>
          </p:cNvPr>
          <p:cNvCxnSpPr>
            <a:cxnSpLocks/>
            <a:stCxn id="7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E87803C-2D64-4A12-A590-6C23104E872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8741763"/>
            <a:ext cx="910800" cy="910800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D7AFDA6-E02D-46F9-83D4-5CFABEF61AA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10205179"/>
            <a:ext cx="910800" cy="9108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BC191EE5-9E49-42A6-AF50-EB454287D48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11653200"/>
            <a:ext cx="910800" cy="910800"/>
          </a:xfrm>
          <a:prstGeom prst="rect">
            <a:avLst/>
          </a:prstGeom>
        </p:spPr>
      </p:pic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5023F03B-4C15-4594-9D6D-C586216F30F0}"/>
              </a:ext>
            </a:extLst>
          </p:cNvPr>
          <p:cNvCxnSpPr>
            <a:cxnSpLocks/>
            <a:stCxn id="59" idx="3"/>
            <a:endCxn id="7" idx="1"/>
          </p:cNvCxnSpPr>
          <p:nvPr/>
        </p:nvCxnSpPr>
        <p:spPr>
          <a:xfrm flipV="1">
            <a:off x="2257200" y="9197163"/>
            <a:ext cx="1105456" cy="10452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C2BA8C6E-5612-48F8-AC5E-51EBF14703ED}"/>
              </a:ext>
            </a:extLst>
          </p:cNvPr>
          <p:cNvCxnSpPr>
            <a:cxnSpLocks/>
            <a:stCxn id="58" idx="3"/>
            <a:endCxn id="98" idx="1"/>
          </p:cNvCxnSpPr>
          <p:nvPr/>
        </p:nvCxnSpPr>
        <p:spPr>
          <a:xfrm>
            <a:off x="2257200" y="10655966"/>
            <a:ext cx="1105456" cy="4613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274B31CE-3A22-4F23-827F-DA6D2E631346}"/>
              </a:ext>
            </a:extLst>
          </p:cNvPr>
          <p:cNvCxnSpPr>
            <a:cxnSpLocks/>
            <a:stCxn id="56" idx="3"/>
            <a:endCxn id="99" idx="1"/>
          </p:cNvCxnSpPr>
          <p:nvPr/>
        </p:nvCxnSpPr>
        <p:spPr>
          <a:xfrm flipV="1">
            <a:off x="2257200" y="12108600"/>
            <a:ext cx="1095890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>
            <a:extLst>
              <a:ext uri="{FF2B5EF4-FFF2-40B4-BE49-F238E27FC236}">
                <a16:creationId xmlns:a16="http://schemas.microsoft.com/office/drawing/2014/main" id="{9B33EF84-1272-4062-9BA0-BD8FFC39236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8741763"/>
            <a:ext cx="910800" cy="9108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D70719D7-D81D-42D8-A89B-020CEE5B180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10205179"/>
            <a:ext cx="910800" cy="9108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7BCB581-74AD-40E1-85F2-721A55349C1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84" y="11653200"/>
            <a:ext cx="910800" cy="9108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2" y="8658000"/>
            <a:ext cx="1098000" cy="1098000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B3B41F12-0185-4274-8C09-18F94FB0DEB0}"/>
              </a:ext>
            </a:extLst>
          </p:cNvPr>
          <p:cNvCxnSpPr>
            <a:cxnSpLocks/>
            <a:stCxn id="106" idx="3"/>
            <a:endCxn id="103" idx="1"/>
          </p:cNvCxnSpPr>
          <p:nvPr/>
        </p:nvCxnSpPr>
        <p:spPr>
          <a:xfrm flipV="1">
            <a:off x="5993202" y="9197163"/>
            <a:ext cx="1137248" cy="9837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236728CB-2709-490A-8FF9-1E4D7C09B5D0}"/>
              </a:ext>
            </a:extLst>
          </p:cNvPr>
          <p:cNvCxnSpPr>
            <a:cxnSpLocks/>
            <a:stCxn id="54" idx="3"/>
            <a:endCxn id="104" idx="1"/>
          </p:cNvCxnSpPr>
          <p:nvPr/>
        </p:nvCxnSpPr>
        <p:spPr>
          <a:xfrm>
            <a:off x="5929200" y="10657800"/>
            <a:ext cx="1201250" cy="2779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6FA4018E-A4E4-47BD-BDE0-5B9C936931A4}"/>
              </a:ext>
            </a:extLst>
          </p:cNvPr>
          <p:cNvCxnSpPr>
            <a:cxnSpLocks/>
            <a:stCxn id="57" idx="3"/>
            <a:endCxn id="105" idx="1"/>
          </p:cNvCxnSpPr>
          <p:nvPr/>
        </p:nvCxnSpPr>
        <p:spPr>
          <a:xfrm>
            <a:off x="5929200" y="12108600"/>
            <a:ext cx="1191684" cy="0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B585EEB6-10C0-4B17-BF0F-9F4B51EB1D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8742259"/>
            <a:ext cx="910800" cy="9108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6016ED24-FD4D-40DD-B56E-BA007C98136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10205675"/>
            <a:ext cx="910800" cy="9108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85E7A503-1A30-4EE4-A75B-88AD70C84B2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11653696"/>
            <a:ext cx="910800" cy="910800"/>
          </a:xfrm>
          <a:prstGeom prst="rect">
            <a:avLst/>
          </a:prstGeom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F6710676-E66F-40AA-A3D2-81FFC80E1518}"/>
              </a:ext>
            </a:extLst>
          </p:cNvPr>
          <p:cNvCxnSpPr>
            <a:cxnSpLocks/>
            <a:stCxn id="61" idx="3"/>
            <a:endCxn id="113" idx="1"/>
          </p:cNvCxnSpPr>
          <p:nvPr/>
        </p:nvCxnSpPr>
        <p:spPr>
          <a:xfrm flipV="1">
            <a:off x="9680400" y="9197659"/>
            <a:ext cx="1198185" cy="9341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06C72845-F213-4CCD-BA82-A984F06AD576}"/>
              </a:ext>
            </a:extLst>
          </p:cNvPr>
          <p:cNvCxnSpPr>
            <a:cxnSpLocks/>
            <a:stCxn id="62" idx="3"/>
            <a:endCxn id="114" idx="1"/>
          </p:cNvCxnSpPr>
          <p:nvPr/>
        </p:nvCxnSpPr>
        <p:spPr>
          <a:xfrm>
            <a:off x="9680400" y="10657800"/>
            <a:ext cx="1198185" cy="3275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BA3E680-3C8A-4AF7-8A9A-6D2C55534E94}"/>
              </a:ext>
            </a:extLst>
          </p:cNvPr>
          <p:cNvCxnSpPr>
            <a:cxnSpLocks/>
            <a:stCxn id="55" idx="3"/>
            <a:endCxn id="115" idx="1"/>
          </p:cNvCxnSpPr>
          <p:nvPr/>
        </p:nvCxnSpPr>
        <p:spPr>
          <a:xfrm>
            <a:off x="9681091" y="12108600"/>
            <a:ext cx="1187928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Angulado 124">
            <a:extLst>
              <a:ext uri="{FF2B5EF4-FFF2-40B4-BE49-F238E27FC236}">
                <a16:creationId xmlns:a16="http://schemas.microsoft.com/office/drawing/2014/main" id="{B2BC217B-F93D-4678-9F79-B6BC22BD4F9E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13385097" y="4071795"/>
            <a:ext cx="4183434" cy="4072164"/>
          </a:xfrm>
          <a:prstGeom prst="curvedConnector2">
            <a:avLst/>
          </a:prstGeom>
          <a:ln w="1174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7F41C213-17A7-4938-9E5C-8F6A44E776E1}"/>
              </a:ext>
            </a:extLst>
          </p:cNvPr>
          <p:cNvGrpSpPr/>
          <p:nvPr/>
        </p:nvGrpSpPr>
        <p:grpSpPr>
          <a:xfrm rot="12046679">
            <a:off x="19170176" y="4865494"/>
            <a:ext cx="1775222" cy="1276182"/>
            <a:chOff x="9477000" y="6404977"/>
            <a:chExt cx="1775222" cy="1276182"/>
          </a:xfrm>
        </p:grpSpPr>
        <p:sp>
          <p:nvSpPr>
            <p:cNvPr id="132" name="Raio 14">
              <a:extLst>
                <a:ext uri="{FF2B5EF4-FFF2-40B4-BE49-F238E27FC236}">
                  <a16:creationId xmlns:a16="http://schemas.microsoft.com/office/drawing/2014/main" id="{0C0BBDB9-165A-4975-9AB9-B377F12EE746}"/>
                </a:ext>
              </a:extLst>
            </p:cNvPr>
            <p:cNvSpPr/>
            <p:nvPr/>
          </p:nvSpPr>
          <p:spPr>
            <a:xfrm rot="3328246">
              <a:off x="9726520" y="6155457"/>
              <a:ext cx="1276182" cy="1775222"/>
            </a:xfrm>
            <a:custGeom>
              <a:avLst/>
              <a:gdLst>
                <a:gd name="connsiteX0" fmla="*/ 8472 w 21600"/>
                <a:gd name="connsiteY0" fmla="*/ 0 h 21600"/>
                <a:gd name="connsiteX1" fmla="*/ 12860 w 21600"/>
                <a:gd name="connsiteY1" fmla="*/ 6080 h 21600"/>
                <a:gd name="connsiteX2" fmla="*/ 11050 w 21600"/>
                <a:gd name="connsiteY2" fmla="*/ 6797 h 21600"/>
                <a:gd name="connsiteX3" fmla="*/ 16577 w 21600"/>
                <a:gd name="connsiteY3" fmla="*/ 12007 h 21600"/>
                <a:gd name="connsiteX4" fmla="*/ 14767 w 21600"/>
                <a:gd name="connsiteY4" fmla="*/ 12877 h 21600"/>
                <a:gd name="connsiteX5" fmla="*/ 21600 w 21600"/>
                <a:gd name="connsiteY5" fmla="*/ 21600 h 21600"/>
                <a:gd name="connsiteX6" fmla="*/ 10012 w 21600"/>
                <a:gd name="connsiteY6" fmla="*/ 14915 h 21600"/>
                <a:gd name="connsiteX7" fmla="*/ 12222 w 21600"/>
                <a:gd name="connsiteY7" fmla="*/ 13987 h 21600"/>
                <a:gd name="connsiteX8" fmla="*/ 5022 w 21600"/>
                <a:gd name="connsiteY8" fmla="*/ 9705 h 21600"/>
                <a:gd name="connsiteX9" fmla="*/ 7602 w 21600"/>
                <a:gd name="connsiteY9" fmla="*/ 8382 h 21600"/>
                <a:gd name="connsiteX10" fmla="*/ 0 w 21600"/>
                <a:gd name="connsiteY10" fmla="*/ 3890 h 21600"/>
                <a:gd name="connsiteX11" fmla="*/ 8472 w 21600"/>
                <a:gd name="connsiteY11" fmla="*/ 0 h 21600"/>
                <a:gd name="connsiteX0" fmla="*/ 6800 w 21600"/>
                <a:gd name="connsiteY0" fmla="*/ 0 h 22095"/>
                <a:gd name="connsiteX1" fmla="*/ 12860 w 21600"/>
                <a:gd name="connsiteY1" fmla="*/ 6575 h 22095"/>
                <a:gd name="connsiteX2" fmla="*/ 11050 w 21600"/>
                <a:gd name="connsiteY2" fmla="*/ 7292 h 22095"/>
                <a:gd name="connsiteX3" fmla="*/ 16577 w 21600"/>
                <a:gd name="connsiteY3" fmla="*/ 12502 h 22095"/>
                <a:gd name="connsiteX4" fmla="*/ 14767 w 21600"/>
                <a:gd name="connsiteY4" fmla="*/ 13372 h 22095"/>
                <a:gd name="connsiteX5" fmla="*/ 21600 w 21600"/>
                <a:gd name="connsiteY5" fmla="*/ 22095 h 22095"/>
                <a:gd name="connsiteX6" fmla="*/ 10012 w 21600"/>
                <a:gd name="connsiteY6" fmla="*/ 15410 h 22095"/>
                <a:gd name="connsiteX7" fmla="*/ 12222 w 21600"/>
                <a:gd name="connsiteY7" fmla="*/ 14482 h 22095"/>
                <a:gd name="connsiteX8" fmla="*/ 5022 w 21600"/>
                <a:gd name="connsiteY8" fmla="*/ 10200 h 22095"/>
                <a:gd name="connsiteX9" fmla="*/ 7602 w 21600"/>
                <a:gd name="connsiteY9" fmla="*/ 8877 h 22095"/>
                <a:gd name="connsiteX10" fmla="*/ 0 w 21600"/>
                <a:gd name="connsiteY10" fmla="*/ 4385 h 22095"/>
                <a:gd name="connsiteX11" fmla="*/ 6800 w 21600"/>
                <a:gd name="connsiteY11" fmla="*/ 0 h 22095"/>
                <a:gd name="connsiteX0" fmla="*/ 8077 w 22877"/>
                <a:gd name="connsiteY0" fmla="*/ 0 h 22095"/>
                <a:gd name="connsiteX1" fmla="*/ 14137 w 22877"/>
                <a:gd name="connsiteY1" fmla="*/ 6575 h 22095"/>
                <a:gd name="connsiteX2" fmla="*/ 12327 w 22877"/>
                <a:gd name="connsiteY2" fmla="*/ 7292 h 22095"/>
                <a:gd name="connsiteX3" fmla="*/ 17854 w 22877"/>
                <a:gd name="connsiteY3" fmla="*/ 12502 h 22095"/>
                <a:gd name="connsiteX4" fmla="*/ 16044 w 22877"/>
                <a:gd name="connsiteY4" fmla="*/ 13372 h 22095"/>
                <a:gd name="connsiteX5" fmla="*/ 22877 w 22877"/>
                <a:gd name="connsiteY5" fmla="*/ 22095 h 22095"/>
                <a:gd name="connsiteX6" fmla="*/ 11289 w 22877"/>
                <a:gd name="connsiteY6" fmla="*/ 15410 h 22095"/>
                <a:gd name="connsiteX7" fmla="*/ 13499 w 22877"/>
                <a:gd name="connsiteY7" fmla="*/ 14482 h 22095"/>
                <a:gd name="connsiteX8" fmla="*/ 6299 w 22877"/>
                <a:gd name="connsiteY8" fmla="*/ 10200 h 22095"/>
                <a:gd name="connsiteX9" fmla="*/ 8879 w 22877"/>
                <a:gd name="connsiteY9" fmla="*/ 8877 h 22095"/>
                <a:gd name="connsiteX10" fmla="*/ 0 w 22877"/>
                <a:gd name="connsiteY10" fmla="*/ 4639 h 22095"/>
                <a:gd name="connsiteX11" fmla="*/ 8077 w 22877"/>
                <a:gd name="connsiteY11" fmla="*/ 0 h 22095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2327 w 22877"/>
                <a:gd name="connsiteY2" fmla="*/ 7204 h 22007"/>
                <a:gd name="connsiteX3" fmla="*/ 17854 w 22877"/>
                <a:gd name="connsiteY3" fmla="*/ 12414 h 22007"/>
                <a:gd name="connsiteX4" fmla="*/ 16044 w 22877"/>
                <a:gd name="connsiteY4" fmla="*/ 13284 h 22007"/>
                <a:gd name="connsiteX5" fmla="*/ 22877 w 22877"/>
                <a:gd name="connsiteY5" fmla="*/ 22007 h 22007"/>
                <a:gd name="connsiteX6" fmla="*/ 11289 w 22877"/>
                <a:gd name="connsiteY6" fmla="*/ 15322 h 22007"/>
                <a:gd name="connsiteX7" fmla="*/ 13499 w 22877"/>
                <a:gd name="connsiteY7" fmla="*/ 14394 h 22007"/>
                <a:gd name="connsiteX8" fmla="*/ 6299 w 22877"/>
                <a:gd name="connsiteY8" fmla="*/ 10112 h 22007"/>
                <a:gd name="connsiteX9" fmla="*/ 8879 w 22877"/>
                <a:gd name="connsiteY9" fmla="*/ 8789 h 22007"/>
                <a:gd name="connsiteX10" fmla="*/ 0 w 22877"/>
                <a:gd name="connsiteY10" fmla="*/ 4551 h 22007"/>
                <a:gd name="connsiteX11" fmla="*/ 7786 w 22877"/>
                <a:gd name="connsiteY11" fmla="*/ 0 h 22007"/>
                <a:gd name="connsiteX0" fmla="*/ 7786 w 22877"/>
                <a:gd name="connsiteY0" fmla="*/ 0 h 22007"/>
                <a:gd name="connsiteX1" fmla="*/ 14137 w 22877"/>
                <a:gd name="connsiteY1" fmla="*/ 6487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7854 w 22877"/>
                <a:gd name="connsiteY2" fmla="*/ 12414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16044 w 22877"/>
                <a:gd name="connsiteY3" fmla="*/ 13284 h 22007"/>
                <a:gd name="connsiteX4" fmla="*/ 22877 w 22877"/>
                <a:gd name="connsiteY4" fmla="*/ 22007 h 22007"/>
                <a:gd name="connsiteX5" fmla="*/ 11289 w 22877"/>
                <a:gd name="connsiteY5" fmla="*/ 15322 h 22007"/>
                <a:gd name="connsiteX6" fmla="*/ 13499 w 22877"/>
                <a:gd name="connsiteY6" fmla="*/ 14394 h 22007"/>
                <a:gd name="connsiteX7" fmla="*/ 6299 w 22877"/>
                <a:gd name="connsiteY7" fmla="*/ 10112 h 22007"/>
                <a:gd name="connsiteX8" fmla="*/ 8879 w 22877"/>
                <a:gd name="connsiteY8" fmla="*/ 8789 h 22007"/>
                <a:gd name="connsiteX9" fmla="*/ 0 w 22877"/>
                <a:gd name="connsiteY9" fmla="*/ 4551 h 22007"/>
                <a:gd name="connsiteX10" fmla="*/ 7786 w 22877"/>
                <a:gd name="connsiteY10" fmla="*/ 0 h 22007"/>
                <a:gd name="connsiteX0" fmla="*/ 7786 w 22877"/>
                <a:gd name="connsiteY0" fmla="*/ 0 h 22007"/>
                <a:gd name="connsiteX1" fmla="*/ 13060 w 22877"/>
                <a:gd name="connsiteY1" fmla="*/ 6869 h 22007"/>
                <a:gd name="connsiteX2" fmla="*/ 18960 w 22877"/>
                <a:gd name="connsiteY2" fmla="*/ 6550 h 22007"/>
                <a:gd name="connsiteX3" fmla="*/ 22877 w 22877"/>
                <a:gd name="connsiteY3" fmla="*/ 22007 h 22007"/>
                <a:gd name="connsiteX4" fmla="*/ 11289 w 22877"/>
                <a:gd name="connsiteY4" fmla="*/ 15322 h 22007"/>
                <a:gd name="connsiteX5" fmla="*/ 13499 w 22877"/>
                <a:gd name="connsiteY5" fmla="*/ 14394 h 22007"/>
                <a:gd name="connsiteX6" fmla="*/ 6299 w 22877"/>
                <a:gd name="connsiteY6" fmla="*/ 10112 h 22007"/>
                <a:gd name="connsiteX7" fmla="*/ 8879 w 22877"/>
                <a:gd name="connsiteY7" fmla="*/ 8789 h 22007"/>
                <a:gd name="connsiteX8" fmla="*/ 0 w 22877"/>
                <a:gd name="connsiteY8" fmla="*/ 4551 h 22007"/>
                <a:gd name="connsiteX9" fmla="*/ 7786 w 22877"/>
                <a:gd name="connsiteY9" fmla="*/ 0 h 22007"/>
                <a:gd name="connsiteX0" fmla="*/ 7786 w 21617"/>
                <a:gd name="connsiteY0" fmla="*/ 0 h 15322"/>
                <a:gd name="connsiteX1" fmla="*/ 13060 w 21617"/>
                <a:gd name="connsiteY1" fmla="*/ 6869 h 15322"/>
                <a:gd name="connsiteX2" fmla="*/ 18960 w 21617"/>
                <a:gd name="connsiteY2" fmla="*/ 6550 h 15322"/>
                <a:gd name="connsiteX3" fmla="*/ 21617 w 21617"/>
                <a:gd name="connsiteY3" fmla="*/ 14440 h 15322"/>
                <a:gd name="connsiteX4" fmla="*/ 11289 w 21617"/>
                <a:gd name="connsiteY4" fmla="*/ 15322 h 15322"/>
                <a:gd name="connsiteX5" fmla="*/ 13499 w 21617"/>
                <a:gd name="connsiteY5" fmla="*/ 14394 h 15322"/>
                <a:gd name="connsiteX6" fmla="*/ 6299 w 21617"/>
                <a:gd name="connsiteY6" fmla="*/ 10112 h 15322"/>
                <a:gd name="connsiteX7" fmla="*/ 8879 w 21617"/>
                <a:gd name="connsiteY7" fmla="*/ 8789 h 15322"/>
                <a:gd name="connsiteX8" fmla="*/ 0 w 21617"/>
                <a:gd name="connsiteY8" fmla="*/ 4551 h 15322"/>
                <a:gd name="connsiteX9" fmla="*/ 7786 w 21617"/>
                <a:gd name="connsiteY9" fmla="*/ 0 h 15322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3499 w 21617"/>
                <a:gd name="connsiteY5" fmla="*/ 14394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6299 w 21617"/>
                <a:gd name="connsiteY6" fmla="*/ 10112 h 14440"/>
                <a:gd name="connsiteX7" fmla="*/ 8879 w 21617"/>
                <a:gd name="connsiteY7" fmla="*/ 8789 h 14440"/>
                <a:gd name="connsiteX8" fmla="*/ 0 w 21617"/>
                <a:gd name="connsiteY8" fmla="*/ 4551 h 14440"/>
                <a:gd name="connsiteX9" fmla="*/ 7786 w 21617"/>
                <a:gd name="connsiteY9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8175 w 21617"/>
                <a:gd name="connsiteY4" fmla="*/ 132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422 w 21617"/>
                <a:gd name="connsiteY5" fmla="*/ 14252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7786 w 21617"/>
                <a:gd name="connsiteY0" fmla="*/ 0 h 14440"/>
                <a:gd name="connsiteX1" fmla="*/ 13060 w 21617"/>
                <a:gd name="connsiteY1" fmla="*/ 6869 h 14440"/>
                <a:gd name="connsiteX2" fmla="*/ 18960 w 21617"/>
                <a:gd name="connsiteY2" fmla="*/ 6550 h 14440"/>
                <a:gd name="connsiteX3" fmla="*/ 21617 w 21617"/>
                <a:gd name="connsiteY3" fmla="*/ 14440 h 14440"/>
                <a:gd name="connsiteX4" fmla="*/ 17212 w 21617"/>
                <a:gd name="connsiteY4" fmla="*/ 12194 h 14440"/>
                <a:gd name="connsiteX5" fmla="*/ 10394 w 21617"/>
                <a:gd name="connsiteY5" fmla="*/ 11926 h 14440"/>
                <a:gd name="connsiteX6" fmla="*/ 8879 w 21617"/>
                <a:gd name="connsiteY6" fmla="*/ 8789 h 14440"/>
                <a:gd name="connsiteX7" fmla="*/ 0 w 21617"/>
                <a:gd name="connsiteY7" fmla="*/ 4551 h 14440"/>
                <a:gd name="connsiteX8" fmla="*/ 7786 w 21617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924 w 25329"/>
                <a:gd name="connsiteY4" fmla="*/ 12194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14106 w 25329"/>
                <a:gd name="connsiteY5" fmla="*/ 11926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12591 w 25329"/>
                <a:gd name="connsiteY6" fmla="*/ 8789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290 w 25329"/>
                <a:gd name="connsiteY4" fmla="*/ 12449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11498 w 25329"/>
                <a:gd name="connsiteY0" fmla="*/ 0 h 14440"/>
                <a:gd name="connsiteX1" fmla="*/ 16772 w 25329"/>
                <a:gd name="connsiteY1" fmla="*/ 6869 h 14440"/>
                <a:gd name="connsiteX2" fmla="*/ 22672 w 25329"/>
                <a:gd name="connsiteY2" fmla="*/ 6550 h 14440"/>
                <a:gd name="connsiteX3" fmla="*/ 25329 w 25329"/>
                <a:gd name="connsiteY3" fmla="*/ 14440 h 14440"/>
                <a:gd name="connsiteX4" fmla="*/ 20676 w 25329"/>
                <a:gd name="connsiteY4" fmla="*/ 11337 h 14440"/>
                <a:gd name="connsiteX5" fmla="*/ 7103 w 25329"/>
                <a:gd name="connsiteY5" fmla="*/ 12408 h 14440"/>
                <a:gd name="connsiteX6" fmla="*/ 7586 w 25329"/>
                <a:gd name="connsiteY6" fmla="*/ 6767 h 14440"/>
                <a:gd name="connsiteX7" fmla="*/ 0 w 25329"/>
                <a:gd name="connsiteY7" fmla="*/ 4664 h 14440"/>
                <a:gd name="connsiteX8" fmla="*/ 11498 w 25329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19532 w 37758"/>
                <a:gd name="connsiteY5" fmla="*/ 12408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  <a:gd name="connsiteX0" fmla="*/ 23927 w 37758"/>
                <a:gd name="connsiteY0" fmla="*/ 0 h 14440"/>
                <a:gd name="connsiteX1" fmla="*/ 29201 w 37758"/>
                <a:gd name="connsiteY1" fmla="*/ 6869 h 14440"/>
                <a:gd name="connsiteX2" fmla="*/ 35101 w 37758"/>
                <a:gd name="connsiteY2" fmla="*/ 6550 h 14440"/>
                <a:gd name="connsiteX3" fmla="*/ 37758 w 37758"/>
                <a:gd name="connsiteY3" fmla="*/ 14440 h 14440"/>
                <a:gd name="connsiteX4" fmla="*/ 33105 w 37758"/>
                <a:gd name="connsiteY4" fmla="*/ 11337 h 14440"/>
                <a:gd name="connsiteX5" fmla="*/ 20555 w 37758"/>
                <a:gd name="connsiteY5" fmla="*/ 10721 h 14440"/>
                <a:gd name="connsiteX6" fmla="*/ 20015 w 37758"/>
                <a:gd name="connsiteY6" fmla="*/ 6767 h 14440"/>
                <a:gd name="connsiteX7" fmla="*/ 0 w 37758"/>
                <a:gd name="connsiteY7" fmla="*/ 9667 h 14440"/>
                <a:gd name="connsiteX8" fmla="*/ 23927 w 37758"/>
                <a:gd name="connsiteY8" fmla="*/ 0 h 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58" h="14440">
                  <a:moveTo>
                    <a:pt x="23927" y="0"/>
                  </a:moveTo>
                  <a:lnTo>
                    <a:pt x="29201" y="6869"/>
                  </a:lnTo>
                  <a:lnTo>
                    <a:pt x="35101" y="6550"/>
                  </a:lnTo>
                  <a:lnTo>
                    <a:pt x="37758" y="14440"/>
                  </a:lnTo>
                  <a:lnTo>
                    <a:pt x="33105" y="11337"/>
                  </a:lnTo>
                  <a:lnTo>
                    <a:pt x="20555" y="10721"/>
                  </a:lnTo>
                  <a:lnTo>
                    <a:pt x="20015" y="6767"/>
                  </a:lnTo>
                  <a:lnTo>
                    <a:pt x="0" y="966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3" name="Triângulo isósceles 16">
              <a:extLst>
                <a:ext uri="{FF2B5EF4-FFF2-40B4-BE49-F238E27FC236}">
                  <a16:creationId xmlns:a16="http://schemas.microsoft.com/office/drawing/2014/main" id="{85353198-7C22-4C97-BCB3-7567B34E4E4F}"/>
                </a:ext>
              </a:extLst>
            </p:cNvPr>
            <p:cNvSpPr/>
            <p:nvPr/>
          </p:nvSpPr>
          <p:spPr>
            <a:xfrm rot="15212758">
              <a:off x="10132077" y="6729196"/>
              <a:ext cx="176473" cy="155937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155937">
                  <a:moveTo>
                    <a:pt x="0" y="155937"/>
                  </a:moveTo>
                  <a:lnTo>
                    <a:pt x="157163" y="0"/>
                  </a:lnTo>
                  <a:lnTo>
                    <a:pt x="176473" y="135087"/>
                  </a:lnTo>
                  <a:lnTo>
                    <a:pt x="0" y="155937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Triângulo isósceles 16">
              <a:extLst>
                <a:ext uri="{FF2B5EF4-FFF2-40B4-BE49-F238E27FC236}">
                  <a16:creationId xmlns:a16="http://schemas.microsoft.com/office/drawing/2014/main" id="{3291CB84-C6D8-47B6-AA69-1DC25DAC5488}"/>
                </a:ext>
              </a:extLst>
            </p:cNvPr>
            <p:cNvSpPr/>
            <p:nvPr/>
          </p:nvSpPr>
          <p:spPr>
            <a:xfrm rot="20499463">
              <a:off x="10360170" y="7053636"/>
              <a:ext cx="176473" cy="56240"/>
            </a:xfrm>
            <a:custGeom>
              <a:avLst/>
              <a:gdLst>
                <a:gd name="connsiteX0" fmla="*/ 0 w 314325"/>
                <a:gd name="connsiteY0" fmla="*/ 155937 h 155937"/>
                <a:gd name="connsiteX1" fmla="*/ 157163 w 314325"/>
                <a:gd name="connsiteY1" fmla="*/ 0 h 155937"/>
                <a:gd name="connsiteX2" fmla="*/ 314325 w 314325"/>
                <a:gd name="connsiteY2" fmla="*/ 155937 h 155937"/>
                <a:gd name="connsiteX3" fmla="*/ 0 w 314325"/>
                <a:gd name="connsiteY3" fmla="*/ 155937 h 155937"/>
                <a:gd name="connsiteX0" fmla="*/ 0 w 176473"/>
                <a:gd name="connsiteY0" fmla="*/ 155937 h 155937"/>
                <a:gd name="connsiteX1" fmla="*/ 157163 w 176473"/>
                <a:gd name="connsiteY1" fmla="*/ 0 h 155937"/>
                <a:gd name="connsiteX2" fmla="*/ 176473 w 176473"/>
                <a:gd name="connsiteY2" fmla="*/ 135087 h 155937"/>
                <a:gd name="connsiteX3" fmla="*/ 0 w 176473"/>
                <a:gd name="connsiteY3" fmla="*/ 155937 h 155937"/>
                <a:gd name="connsiteX0" fmla="*/ 0 w 176473"/>
                <a:gd name="connsiteY0" fmla="*/ 56240 h 56240"/>
                <a:gd name="connsiteX1" fmla="*/ 113507 w 176473"/>
                <a:gd name="connsiteY1" fmla="*/ 0 h 56240"/>
                <a:gd name="connsiteX2" fmla="*/ 176473 w 176473"/>
                <a:gd name="connsiteY2" fmla="*/ 35390 h 56240"/>
                <a:gd name="connsiteX3" fmla="*/ 0 w 176473"/>
                <a:gd name="connsiteY3" fmla="*/ 56240 h 5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473" h="56240">
                  <a:moveTo>
                    <a:pt x="0" y="56240"/>
                  </a:moveTo>
                  <a:lnTo>
                    <a:pt x="113507" y="0"/>
                  </a:lnTo>
                  <a:lnTo>
                    <a:pt x="176473" y="35390"/>
                  </a:lnTo>
                  <a:lnTo>
                    <a:pt x="0" y="5624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93" y="5992502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66" y="6672157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165" y="7069141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242" y="5902520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66" y="5278078"/>
            <a:ext cx="1098000" cy="1098000"/>
          </a:xfrm>
          <a:prstGeom prst="rect">
            <a:avLst/>
          </a:prstGeom>
        </p:spPr>
      </p:pic>
      <p:sp>
        <p:nvSpPr>
          <p:cNvPr id="110" name="TextBox 63">
            <a:extLst>
              <a:ext uri="{FF2B5EF4-FFF2-40B4-BE49-F238E27FC236}">
                <a16:creationId xmlns:a16="http://schemas.microsoft.com/office/drawing/2014/main" id="{419D27B2-96EA-4E8F-B11A-F5BF749F88AE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791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010880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1155960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1560096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155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0106966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8658615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8658000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865800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10108800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00" y="5760000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4309200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5760000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4309200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11559600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40" y="286676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7214400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8658000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10108800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958" y="28656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11559600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5760000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00" y="4309200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7214400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8658000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10108800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A96700A0-5559-4F98-9C50-8D7BD0070B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CEE8C71-FB44-44F3-8E63-F5239D98E8BC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F22E98BB-690C-4CA1-B1E6-1E9C399AF66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BAA945EF-18A0-47CC-B784-27B8FAF0A05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09A39B8-0B60-491F-BC57-8C1E6ADAC3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EE14299-F871-4D98-BDFA-2AF68181660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3F2058A1-00DB-4D09-8425-140711E67D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8AAE1912-CDB8-490F-8005-DCD1415C5A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7C3406C-6F5A-43EF-8CFB-076B7EB0AB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448738CA-1277-4EB4-9C5D-CA13F308B51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E7E5327E-2D66-4CA6-9A73-7D45F4F9854E}"/>
              </a:ext>
            </a:extLst>
          </p:cNvPr>
          <p:cNvCxnSpPr>
            <a:cxnSpLocks/>
            <a:stCxn id="77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93522FA3-6948-43FB-9892-EF7875E141EF}"/>
              </a:ext>
            </a:extLst>
          </p:cNvPr>
          <p:cNvCxnSpPr>
            <a:cxnSpLocks/>
            <a:stCxn id="78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7C475AA5-A807-4D08-92BE-AE237539F9E4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708AFD32-36DB-404B-8FD2-45A6B1A3A290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F5723838-2665-4DB3-93D1-6E598CF6AAAD}"/>
              </a:ext>
            </a:extLst>
          </p:cNvPr>
          <p:cNvCxnSpPr>
            <a:cxnSpLocks/>
            <a:stCxn id="75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1903787D-D4F0-4437-8BC3-4B172A430A2A}"/>
              </a:ext>
            </a:extLst>
          </p:cNvPr>
          <p:cNvCxnSpPr>
            <a:cxnSpLocks/>
            <a:stCxn id="7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E87803C-2D64-4A12-A590-6C23104E87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8741763"/>
            <a:ext cx="910800" cy="910800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D7AFDA6-E02D-46F9-83D4-5CFABEF61AA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10205179"/>
            <a:ext cx="910800" cy="9108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BC191EE5-9E49-42A6-AF50-EB454287D48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11653200"/>
            <a:ext cx="910800" cy="910800"/>
          </a:xfrm>
          <a:prstGeom prst="rect">
            <a:avLst/>
          </a:prstGeom>
        </p:spPr>
      </p:pic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5023F03B-4C15-4594-9D6D-C586216F30F0}"/>
              </a:ext>
            </a:extLst>
          </p:cNvPr>
          <p:cNvCxnSpPr>
            <a:cxnSpLocks/>
            <a:stCxn id="59" idx="3"/>
            <a:endCxn id="7" idx="1"/>
          </p:cNvCxnSpPr>
          <p:nvPr/>
        </p:nvCxnSpPr>
        <p:spPr>
          <a:xfrm flipV="1">
            <a:off x="2257200" y="9197163"/>
            <a:ext cx="1105456" cy="10452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C2BA8C6E-5612-48F8-AC5E-51EBF14703ED}"/>
              </a:ext>
            </a:extLst>
          </p:cNvPr>
          <p:cNvCxnSpPr>
            <a:cxnSpLocks/>
            <a:stCxn id="58" idx="3"/>
            <a:endCxn id="98" idx="1"/>
          </p:cNvCxnSpPr>
          <p:nvPr/>
        </p:nvCxnSpPr>
        <p:spPr>
          <a:xfrm>
            <a:off x="2257200" y="10655966"/>
            <a:ext cx="1105456" cy="4613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274B31CE-3A22-4F23-827F-DA6D2E631346}"/>
              </a:ext>
            </a:extLst>
          </p:cNvPr>
          <p:cNvCxnSpPr>
            <a:cxnSpLocks/>
            <a:stCxn id="56" idx="3"/>
            <a:endCxn id="99" idx="1"/>
          </p:cNvCxnSpPr>
          <p:nvPr/>
        </p:nvCxnSpPr>
        <p:spPr>
          <a:xfrm flipV="1">
            <a:off x="2257200" y="12108600"/>
            <a:ext cx="1095890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>
            <a:extLst>
              <a:ext uri="{FF2B5EF4-FFF2-40B4-BE49-F238E27FC236}">
                <a16:creationId xmlns:a16="http://schemas.microsoft.com/office/drawing/2014/main" id="{9B33EF84-1272-4062-9BA0-BD8FFC3923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8741763"/>
            <a:ext cx="910800" cy="9108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D70719D7-D81D-42D8-A89B-020CEE5B18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10205179"/>
            <a:ext cx="910800" cy="9108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7BCB581-74AD-40E1-85F2-721A55349C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84" y="11653200"/>
            <a:ext cx="910800" cy="9108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2" y="8658000"/>
            <a:ext cx="1098000" cy="1098000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B3B41F12-0185-4274-8C09-18F94FB0DEB0}"/>
              </a:ext>
            </a:extLst>
          </p:cNvPr>
          <p:cNvCxnSpPr>
            <a:cxnSpLocks/>
            <a:stCxn id="106" idx="3"/>
            <a:endCxn id="103" idx="1"/>
          </p:cNvCxnSpPr>
          <p:nvPr/>
        </p:nvCxnSpPr>
        <p:spPr>
          <a:xfrm flipV="1">
            <a:off x="5993202" y="9197163"/>
            <a:ext cx="1137248" cy="9837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236728CB-2709-490A-8FF9-1E4D7C09B5D0}"/>
              </a:ext>
            </a:extLst>
          </p:cNvPr>
          <p:cNvCxnSpPr>
            <a:cxnSpLocks/>
            <a:stCxn id="54" idx="3"/>
            <a:endCxn id="104" idx="1"/>
          </p:cNvCxnSpPr>
          <p:nvPr/>
        </p:nvCxnSpPr>
        <p:spPr>
          <a:xfrm>
            <a:off x="5929200" y="10657800"/>
            <a:ext cx="1201250" cy="2779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6FA4018E-A4E4-47BD-BDE0-5B9C936931A4}"/>
              </a:ext>
            </a:extLst>
          </p:cNvPr>
          <p:cNvCxnSpPr>
            <a:cxnSpLocks/>
            <a:stCxn id="57" idx="3"/>
            <a:endCxn id="105" idx="1"/>
          </p:cNvCxnSpPr>
          <p:nvPr/>
        </p:nvCxnSpPr>
        <p:spPr>
          <a:xfrm>
            <a:off x="5929200" y="12108600"/>
            <a:ext cx="1191684" cy="0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B585EEB6-10C0-4B17-BF0F-9F4B51EB1D3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8742259"/>
            <a:ext cx="910800" cy="9108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6016ED24-FD4D-40DD-B56E-BA007C98136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10205675"/>
            <a:ext cx="910800" cy="9108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85E7A503-1A30-4EE4-A75B-88AD70C84B2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11653696"/>
            <a:ext cx="910800" cy="910800"/>
          </a:xfrm>
          <a:prstGeom prst="rect">
            <a:avLst/>
          </a:prstGeom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F6710676-E66F-40AA-A3D2-81FFC80E1518}"/>
              </a:ext>
            </a:extLst>
          </p:cNvPr>
          <p:cNvCxnSpPr>
            <a:cxnSpLocks/>
            <a:stCxn id="61" idx="3"/>
            <a:endCxn id="113" idx="1"/>
          </p:cNvCxnSpPr>
          <p:nvPr/>
        </p:nvCxnSpPr>
        <p:spPr>
          <a:xfrm flipV="1">
            <a:off x="9680400" y="9197659"/>
            <a:ext cx="1198185" cy="9341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06C72845-F213-4CCD-BA82-A984F06AD576}"/>
              </a:ext>
            </a:extLst>
          </p:cNvPr>
          <p:cNvCxnSpPr>
            <a:cxnSpLocks/>
            <a:stCxn id="62" idx="3"/>
            <a:endCxn id="114" idx="1"/>
          </p:cNvCxnSpPr>
          <p:nvPr/>
        </p:nvCxnSpPr>
        <p:spPr>
          <a:xfrm>
            <a:off x="9680400" y="10657800"/>
            <a:ext cx="1198185" cy="3275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BA3E680-3C8A-4AF7-8A9A-6D2C55534E94}"/>
              </a:ext>
            </a:extLst>
          </p:cNvPr>
          <p:cNvCxnSpPr>
            <a:cxnSpLocks/>
            <a:stCxn id="55" idx="3"/>
            <a:endCxn id="115" idx="1"/>
          </p:cNvCxnSpPr>
          <p:nvPr/>
        </p:nvCxnSpPr>
        <p:spPr>
          <a:xfrm>
            <a:off x="9681091" y="12108600"/>
            <a:ext cx="1187928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01" y="5758642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2864278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01" y="7214392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38" y="2865600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4307842"/>
            <a:ext cx="1098000" cy="109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C1F229-7AAC-455F-9CB1-FD1F5FE298B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2960367"/>
            <a:ext cx="910800" cy="910800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430A7098-3555-45FD-AD34-F2A4751FC50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4407892"/>
            <a:ext cx="910800" cy="910800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C08F6AA4-C9A6-46AE-8973-A9A53FBBC92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5859962"/>
            <a:ext cx="910800" cy="910800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8DB4EE2C-D81A-49D8-9EDD-043548A6F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7307487"/>
            <a:ext cx="910800" cy="910800"/>
          </a:xfrm>
          <a:prstGeom prst="rect">
            <a:avLst/>
          </a:prstGeom>
        </p:spPr>
      </p:pic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00AA8D3C-E96C-4E53-85E0-4E719F168CFC}"/>
              </a:ext>
            </a:extLst>
          </p:cNvPr>
          <p:cNvCxnSpPr>
            <a:cxnSpLocks/>
            <a:stCxn id="137" idx="3"/>
            <a:endCxn id="4" idx="1"/>
          </p:cNvCxnSpPr>
          <p:nvPr/>
        </p:nvCxnSpPr>
        <p:spPr>
          <a:xfrm>
            <a:off x="9680400" y="3413278"/>
            <a:ext cx="1188619" cy="2489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>
            <a:extLst>
              <a:ext uri="{FF2B5EF4-FFF2-40B4-BE49-F238E27FC236}">
                <a16:creationId xmlns:a16="http://schemas.microsoft.com/office/drawing/2014/main" id="{F0E19BD7-E10B-4967-ABCE-A0E678B9D74B}"/>
              </a:ext>
            </a:extLst>
          </p:cNvPr>
          <p:cNvCxnSpPr>
            <a:cxnSpLocks/>
            <a:stCxn id="140" idx="3"/>
            <a:endCxn id="110" idx="1"/>
          </p:cNvCxnSpPr>
          <p:nvPr/>
        </p:nvCxnSpPr>
        <p:spPr>
          <a:xfrm>
            <a:off x="9681091" y="4856842"/>
            <a:ext cx="1187928" cy="645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>
            <a:extLst>
              <a:ext uri="{FF2B5EF4-FFF2-40B4-BE49-F238E27FC236}">
                <a16:creationId xmlns:a16="http://schemas.microsoft.com/office/drawing/2014/main" id="{AAD6F402-2FCD-4E95-B064-2F7C9578833E}"/>
              </a:ext>
            </a:extLst>
          </p:cNvPr>
          <p:cNvCxnSpPr>
            <a:cxnSpLocks/>
            <a:stCxn id="195" idx="3"/>
            <a:endCxn id="111" idx="1"/>
          </p:cNvCxnSpPr>
          <p:nvPr/>
        </p:nvCxnSpPr>
        <p:spPr>
          <a:xfrm>
            <a:off x="9687201" y="6307642"/>
            <a:ext cx="1181818" cy="772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A27D692F-013B-4D22-BA92-E696FF3B366C}"/>
              </a:ext>
            </a:extLst>
          </p:cNvPr>
          <p:cNvCxnSpPr>
            <a:cxnSpLocks/>
            <a:stCxn id="138" idx="3"/>
            <a:endCxn id="112" idx="1"/>
          </p:cNvCxnSpPr>
          <p:nvPr/>
        </p:nvCxnSpPr>
        <p:spPr>
          <a:xfrm flipV="1">
            <a:off x="9687201" y="7762887"/>
            <a:ext cx="1181818" cy="505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Imagem 122">
            <a:extLst>
              <a:ext uri="{FF2B5EF4-FFF2-40B4-BE49-F238E27FC236}">
                <a16:creationId xmlns:a16="http://schemas.microsoft.com/office/drawing/2014/main" id="{6AC142D0-5D76-4433-9D37-9215166A155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18" y="2959200"/>
            <a:ext cx="910800" cy="910800"/>
          </a:xfrm>
          <a:prstGeom prst="rect">
            <a:avLst/>
          </a:prstGeom>
        </p:spPr>
      </p:pic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BC32EC78-49FE-497E-B4A7-6354F2BE8DD8}"/>
              </a:ext>
            </a:extLst>
          </p:cNvPr>
          <p:cNvCxnSpPr>
            <a:cxnSpLocks/>
            <a:stCxn id="139" idx="3"/>
            <a:endCxn id="123" idx="1"/>
          </p:cNvCxnSpPr>
          <p:nvPr/>
        </p:nvCxnSpPr>
        <p:spPr>
          <a:xfrm>
            <a:off x="13517438" y="3414600"/>
            <a:ext cx="1151080" cy="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37668A90-8584-41F4-BC84-BE4E9A2B310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4398520"/>
            <a:ext cx="910800" cy="9108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657E5A4C-AC8B-4069-A8B6-74FEBDA854B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5859962"/>
            <a:ext cx="910800" cy="91080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4DE157E-E4D4-4581-ABE4-4EF7EDA97F7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18" y="7288794"/>
            <a:ext cx="910800" cy="91080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CE281D1F-691D-4051-BE49-BC887EE06CA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8742259"/>
            <a:ext cx="910800" cy="91080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13E198FE-6490-4A25-9CF5-B78CC78B428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827" y="10205675"/>
            <a:ext cx="910800" cy="910800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DFDF97FC-BC0C-4C5D-849A-147574EAF9D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42" y="11653696"/>
            <a:ext cx="910800" cy="910800"/>
          </a:xfrm>
          <a:prstGeom prst="rect">
            <a:avLst/>
          </a:prstGeom>
        </p:spPr>
      </p:pic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EBFCB8DB-F083-442E-9D1B-E4A6CCC4D2E0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13518000" y="4853920"/>
            <a:ext cx="1156172" cy="4280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>
            <a:extLst>
              <a:ext uri="{FF2B5EF4-FFF2-40B4-BE49-F238E27FC236}">
                <a16:creationId xmlns:a16="http://schemas.microsoft.com/office/drawing/2014/main" id="{DEF1803F-9ADF-4F86-8FAC-8230E341CD96}"/>
              </a:ext>
            </a:extLst>
          </p:cNvPr>
          <p:cNvCxnSpPr>
            <a:cxnSpLocks/>
            <a:stCxn id="51" idx="3"/>
            <a:endCxn id="126" idx="1"/>
          </p:cNvCxnSpPr>
          <p:nvPr/>
        </p:nvCxnSpPr>
        <p:spPr>
          <a:xfrm>
            <a:off x="13518000" y="6309000"/>
            <a:ext cx="1156172" cy="6362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de Seta Reta 140">
            <a:extLst>
              <a:ext uri="{FF2B5EF4-FFF2-40B4-BE49-F238E27FC236}">
                <a16:creationId xmlns:a16="http://schemas.microsoft.com/office/drawing/2014/main" id="{1ADFDC2C-BA53-40D7-8B71-AF54641EE4E0}"/>
              </a:ext>
            </a:extLst>
          </p:cNvPr>
          <p:cNvCxnSpPr>
            <a:cxnSpLocks/>
            <a:stCxn id="64" idx="3"/>
            <a:endCxn id="127" idx="1"/>
          </p:cNvCxnSpPr>
          <p:nvPr/>
        </p:nvCxnSpPr>
        <p:spPr>
          <a:xfrm flipV="1">
            <a:off x="13518000" y="7744194"/>
            <a:ext cx="1150518" cy="19206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830EDB66-431C-45E6-9145-8E75FAE4A27B}"/>
              </a:ext>
            </a:extLst>
          </p:cNvPr>
          <p:cNvCxnSpPr>
            <a:cxnSpLocks/>
            <a:stCxn id="65" idx="3"/>
            <a:endCxn id="128" idx="1"/>
          </p:cNvCxnSpPr>
          <p:nvPr/>
        </p:nvCxnSpPr>
        <p:spPr>
          <a:xfrm flipV="1">
            <a:off x="13518000" y="9197659"/>
            <a:ext cx="1156172" cy="9341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AE346CD3-0D52-4F77-80FB-9D8D2E6D0DF8}"/>
              </a:ext>
            </a:extLst>
          </p:cNvPr>
          <p:cNvCxnSpPr>
            <a:cxnSpLocks/>
            <a:stCxn id="66" idx="3"/>
            <a:endCxn id="129" idx="1"/>
          </p:cNvCxnSpPr>
          <p:nvPr/>
        </p:nvCxnSpPr>
        <p:spPr>
          <a:xfrm>
            <a:off x="13518000" y="10657800"/>
            <a:ext cx="1149827" cy="3275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de Seta Reta 143">
            <a:extLst>
              <a:ext uri="{FF2B5EF4-FFF2-40B4-BE49-F238E27FC236}">
                <a16:creationId xmlns:a16="http://schemas.microsoft.com/office/drawing/2014/main" id="{5F7C1F4D-B6AC-420E-8AA4-CB3314EA3C8B}"/>
              </a:ext>
            </a:extLst>
          </p:cNvPr>
          <p:cNvCxnSpPr>
            <a:cxnSpLocks/>
            <a:stCxn id="53" idx="3"/>
            <a:endCxn id="130" idx="1"/>
          </p:cNvCxnSpPr>
          <p:nvPr/>
        </p:nvCxnSpPr>
        <p:spPr>
          <a:xfrm>
            <a:off x="13518000" y="12108600"/>
            <a:ext cx="1143542" cy="496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m 145">
            <a:extLst>
              <a:ext uri="{FF2B5EF4-FFF2-40B4-BE49-F238E27FC236}">
                <a16:creationId xmlns:a16="http://schemas.microsoft.com/office/drawing/2014/main" id="{380F2889-8045-45DA-AE72-B678E0FDC78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5860800"/>
            <a:ext cx="910800" cy="910800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FB136015-0DF9-4D9E-BC19-247E9124A74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7290000"/>
            <a:ext cx="910800" cy="910800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55D8730F-C256-4CC6-8667-4C29F0E7A90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8740800"/>
            <a:ext cx="910800" cy="910800"/>
          </a:xfrm>
          <a:prstGeom prst="rect">
            <a:avLst/>
          </a:prstGeom>
        </p:spPr>
      </p:pic>
      <p:pic>
        <p:nvPicPr>
          <p:cNvPr id="149" name="Imagem 148">
            <a:extLst>
              <a:ext uri="{FF2B5EF4-FFF2-40B4-BE49-F238E27FC236}">
                <a16:creationId xmlns:a16="http://schemas.microsoft.com/office/drawing/2014/main" id="{AC4AA560-DF86-4645-A56C-5F0FE016E5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10206000"/>
            <a:ext cx="910800" cy="910800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D7C0C6E9-EACF-4735-92CE-F0DC9E20015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11653200"/>
            <a:ext cx="910800" cy="910800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7805AA34-8D58-4467-AE84-8E790F6FAA3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236" y="2959200"/>
            <a:ext cx="910800" cy="910800"/>
          </a:xfrm>
          <a:prstGeom prst="rect">
            <a:avLst/>
          </a:prstGeom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4588A38A-BB9E-41E4-90F9-8EA489ABC85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4399200"/>
            <a:ext cx="910800" cy="910800"/>
          </a:xfrm>
          <a:prstGeom prst="rect">
            <a:avLst/>
          </a:prstGeom>
        </p:spPr>
      </p:pic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939DD8CA-D783-4423-9288-0FEA34FB685E}"/>
              </a:ext>
            </a:extLst>
          </p:cNvPr>
          <p:cNvCxnSpPr>
            <a:cxnSpLocks/>
            <a:stCxn id="63" idx="3"/>
            <a:endCxn id="151" idx="1"/>
          </p:cNvCxnSpPr>
          <p:nvPr/>
        </p:nvCxnSpPr>
        <p:spPr>
          <a:xfrm flipV="1">
            <a:off x="17226840" y="3414600"/>
            <a:ext cx="1330396" cy="1167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de Seta Reta 153">
            <a:extLst>
              <a:ext uri="{FF2B5EF4-FFF2-40B4-BE49-F238E27FC236}">
                <a16:creationId xmlns:a16="http://schemas.microsoft.com/office/drawing/2014/main" id="{E2234492-D6D5-4CA1-92E3-B823B543EEC2}"/>
              </a:ext>
            </a:extLst>
          </p:cNvPr>
          <p:cNvCxnSpPr>
            <a:cxnSpLocks/>
            <a:stCxn id="52" idx="3"/>
            <a:endCxn id="152" idx="1"/>
          </p:cNvCxnSpPr>
          <p:nvPr/>
        </p:nvCxnSpPr>
        <p:spPr>
          <a:xfrm flipV="1">
            <a:off x="17226000" y="4854600"/>
            <a:ext cx="1332000" cy="3600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5E00F483-7E0A-4C78-95A8-9CF89DC14F29}"/>
              </a:ext>
            </a:extLst>
          </p:cNvPr>
          <p:cNvCxnSpPr>
            <a:cxnSpLocks/>
            <a:stCxn id="69" idx="3"/>
            <a:endCxn id="146" idx="1"/>
          </p:cNvCxnSpPr>
          <p:nvPr/>
        </p:nvCxnSpPr>
        <p:spPr>
          <a:xfrm>
            <a:off x="17226000" y="6309000"/>
            <a:ext cx="1332000" cy="72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B02DF2A8-4F15-459F-9A5F-FD459C22B474}"/>
              </a:ext>
            </a:extLst>
          </p:cNvPr>
          <p:cNvCxnSpPr>
            <a:cxnSpLocks/>
            <a:stCxn id="71" idx="3"/>
            <a:endCxn id="147" idx="1"/>
          </p:cNvCxnSpPr>
          <p:nvPr/>
        </p:nvCxnSpPr>
        <p:spPr>
          <a:xfrm flipV="1">
            <a:off x="17226000" y="7745400"/>
            <a:ext cx="1332000" cy="180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50E34385-1245-4D1B-9A21-E587F6BE4938}"/>
              </a:ext>
            </a:extLst>
          </p:cNvPr>
          <p:cNvCxnSpPr>
            <a:cxnSpLocks/>
            <a:stCxn id="72" idx="3"/>
            <a:endCxn id="148" idx="1"/>
          </p:cNvCxnSpPr>
          <p:nvPr/>
        </p:nvCxnSpPr>
        <p:spPr>
          <a:xfrm flipV="1">
            <a:off x="17226000" y="9196200"/>
            <a:ext cx="1332000" cy="108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EBCF3183-F69B-47D7-960C-072868CE05E7}"/>
              </a:ext>
            </a:extLst>
          </p:cNvPr>
          <p:cNvCxnSpPr>
            <a:cxnSpLocks/>
            <a:stCxn id="73" idx="3"/>
            <a:endCxn id="149" idx="1"/>
          </p:cNvCxnSpPr>
          <p:nvPr/>
        </p:nvCxnSpPr>
        <p:spPr>
          <a:xfrm>
            <a:off x="17226000" y="10657800"/>
            <a:ext cx="1332000" cy="36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de Seta Reta 164">
            <a:extLst>
              <a:ext uri="{FF2B5EF4-FFF2-40B4-BE49-F238E27FC236}">
                <a16:creationId xmlns:a16="http://schemas.microsoft.com/office/drawing/2014/main" id="{D2AFA3C7-7A42-4540-BCAD-8D3C09E9275A}"/>
              </a:ext>
            </a:extLst>
          </p:cNvPr>
          <p:cNvCxnSpPr>
            <a:cxnSpLocks/>
            <a:stCxn id="68" idx="3"/>
            <a:endCxn id="150" idx="1"/>
          </p:cNvCxnSpPr>
          <p:nvPr/>
        </p:nvCxnSpPr>
        <p:spPr>
          <a:xfrm>
            <a:off x="17226000" y="12108600"/>
            <a:ext cx="1332000" cy="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Imagem 168">
            <a:extLst>
              <a:ext uri="{FF2B5EF4-FFF2-40B4-BE49-F238E27FC236}">
                <a16:creationId xmlns:a16="http://schemas.microsoft.com/office/drawing/2014/main" id="{DC863D58-0E33-4DC0-9C4D-1ACE5EB1F6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00" y="5860800"/>
            <a:ext cx="910800" cy="910800"/>
          </a:xfrm>
          <a:prstGeom prst="rect">
            <a:avLst/>
          </a:prstGeom>
        </p:spPr>
      </p:pic>
      <p:pic>
        <p:nvPicPr>
          <p:cNvPr id="170" name="Imagem 169">
            <a:extLst>
              <a:ext uri="{FF2B5EF4-FFF2-40B4-BE49-F238E27FC236}">
                <a16:creationId xmlns:a16="http://schemas.microsoft.com/office/drawing/2014/main" id="{B5E2B39A-45B3-4E34-BD14-E35A7F826D5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00" y="4399200"/>
            <a:ext cx="910800" cy="910800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93C58EDC-9D2F-41CB-B294-0F5652E0D4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154" y="2959200"/>
            <a:ext cx="910800" cy="910800"/>
          </a:xfrm>
          <a:prstGeom prst="rect">
            <a:avLst/>
          </a:prstGeom>
        </p:spPr>
      </p:pic>
      <p:cxnSp>
        <p:nvCxnSpPr>
          <p:cNvPr id="172" name="Conector de Seta Reta 171">
            <a:extLst>
              <a:ext uri="{FF2B5EF4-FFF2-40B4-BE49-F238E27FC236}">
                <a16:creationId xmlns:a16="http://schemas.microsoft.com/office/drawing/2014/main" id="{48D75433-B241-4D56-86EA-CF45F125B679}"/>
              </a:ext>
            </a:extLst>
          </p:cNvPr>
          <p:cNvCxnSpPr>
            <a:cxnSpLocks/>
            <a:stCxn id="67" idx="3"/>
            <a:endCxn id="171" idx="1"/>
          </p:cNvCxnSpPr>
          <p:nvPr/>
        </p:nvCxnSpPr>
        <p:spPr>
          <a:xfrm>
            <a:off x="21116958" y="3414600"/>
            <a:ext cx="1143196" cy="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>
            <a:extLst>
              <a:ext uri="{FF2B5EF4-FFF2-40B4-BE49-F238E27FC236}">
                <a16:creationId xmlns:a16="http://schemas.microsoft.com/office/drawing/2014/main" id="{3FF2E9B5-6D49-4F91-A914-78856C01FE73}"/>
              </a:ext>
            </a:extLst>
          </p:cNvPr>
          <p:cNvCxnSpPr>
            <a:cxnSpLocks/>
            <a:stCxn id="70" idx="3"/>
            <a:endCxn id="170" idx="1"/>
          </p:cNvCxnSpPr>
          <p:nvPr/>
        </p:nvCxnSpPr>
        <p:spPr>
          <a:xfrm flipV="1">
            <a:off x="21117600" y="4854600"/>
            <a:ext cx="1141200" cy="36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de Seta Reta 177">
            <a:extLst>
              <a:ext uri="{FF2B5EF4-FFF2-40B4-BE49-F238E27FC236}">
                <a16:creationId xmlns:a16="http://schemas.microsoft.com/office/drawing/2014/main" id="{84DA6D42-7677-4C3E-97E3-CE294543A83C}"/>
              </a:ext>
            </a:extLst>
          </p:cNvPr>
          <p:cNvCxnSpPr>
            <a:cxnSpLocks/>
            <a:stCxn id="3" idx="3"/>
            <a:endCxn id="169" idx="1"/>
          </p:cNvCxnSpPr>
          <p:nvPr/>
        </p:nvCxnSpPr>
        <p:spPr>
          <a:xfrm>
            <a:off x="21117600" y="6309000"/>
            <a:ext cx="1141200" cy="72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63">
            <a:extLst>
              <a:ext uri="{FF2B5EF4-FFF2-40B4-BE49-F238E27FC236}">
                <a16:creationId xmlns:a16="http://schemas.microsoft.com/office/drawing/2014/main" id="{5879BE25-261D-46C0-82E3-67D3FA5103DB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7167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3">
            <a:extLst>
              <a:ext uri="{FF2B5EF4-FFF2-40B4-BE49-F238E27FC236}">
                <a16:creationId xmlns:a16="http://schemas.microsoft.com/office/drawing/2014/main" id="{E5802965-CEC1-4D42-BEA1-82C46437930B}"/>
              </a:ext>
            </a:extLst>
          </p:cNvPr>
          <p:cNvSpPr txBox="1"/>
          <p:nvPr/>
        </p:nvSpPr>
        <p:spPr>
          <a:xfrm>
            <a:off x="1565721" y="397514"/>
            <a:ext cx="1831546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QUEBRA DE SISTEMAS MONOLÍTICOS 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QUEBRA DE SISTEMAS MONO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LÍTICOS EM MICROSSERVIÇOS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010880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11559600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1560096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11559600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0106966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8658615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8658000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865800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10108800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00" y="5760000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4309200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5760000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4309200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11559600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40" y="286676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7214400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8658000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0" y="10108800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958" y="28656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11559600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5760000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00" y="4309200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7214400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8658000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000" y="10108800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8" y="7207688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5756400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430920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5757193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7205544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88" y="286049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0" y="2862000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4308842"/>
            <a:ext cx="1098297" cy="1098297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A96700A0-5559-4F98-9C50-8D7BD0070B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2" y="2958284"/>
            <a:ext cx="909988" cy="909988"/>
          </a:xfrm>
          <a:prstGeom prst="rect">
            <a:avLst/>
          </a:prstGeom>
        </p:spPr>
      </p:pic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CEE8C71-FB44-44F3-8E63-F5239D98E8BC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2258385" y="3409640"/>
            <a:ext cx="1098297" cy="3638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F22E98BB-690C-4CA1-B1E6-1E9C399AF66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4399332"/>
            <a:ext cx="909988" cy="909988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BAA945EF-18A0-47CC-B784-27B8FAF0A05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0" y="5873857"/>
            <a:ext cx="909988" cy="90998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09A39B8-0B60-491F-BC57-8C1E6ADAC3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7289606"/>
            <a:ext cx="909988" cy="909988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EE14299-F871-4D98-BDFA-2AF68181660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7" y="2958284"/>
            <a:ext cx="909988" cy="909988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3F2058A1-00DB-4D09-8425-140711E67D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4399332"/>
            <a:ext cx="909988" cy="909988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8AAE1912-CDB8-490F-8005-DCD1415C5A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5" y="5873857"/>
            <a:ext cx="909988" cy="90998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7C3406C-6F5A-43EF-8CFB-076B7EB0AB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1" y="7289606"/>
            <a:ext cx="909988" cy="909988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448738CA-1277-4EB4-9C5D-CA13F308B51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 flipV="1">
            <a:off x="2257497" y="4854326"/>
            <a:ext cx="1097703" cy="3665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E7E5327E-2D66-4CA6-9A73-7D45F4F9854E}"/>
              </a:ext>
            </a:extLst>
          </p:cNvPr>
          <p:cNvCxnSpPr>
            <a:cxnSpLocks/>
            <a:stCxn id="77" idx="3"/>
            <a:endCxn id="85" idx="1"/>
          </p:cNvCxnSpPr>
          <p:nvPr/>
        </p:nvCxnSpPr>
        <p:spPr>
          <a:xfrm>
            <a:off x="2258385" y="6306342"/>
            <a:ext cx="1096815" cy="2250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93522FA3-6948-43FB-9892-EF7875E141EF}"/>
              </a:ext>
            </a:extLst>
          </p:cNvPr>
          <p:cNvCxnSpPr>
            <a:cxnSpLocks/>
            <a:stCxn id="78" idx="3"/>
            <a:endCxn id="86" idx="1"/>
          </p:cNvCxnSpPr>
          <p:nvPr/>
        </p:nvCxnSpPr>
        <p:spPr>
          <a:xfrm flipV="1">
            <a:off x="2258385" y="7744600"/>
            <a:ext cx="1104271" cy="1009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7C475AA5-A807-4D08-92BE-AE237539F9E4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>
            <a:off x="5929497" y="3411149"/>
            <a:ext cx="1150840" cy="2129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708AFD32-36DB-404B-8FD2-45A6B1A3A290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 flipV="1">
            <a:off x="5929497" y="4854326"/>
            <a:ext cx="1149358" cy="4023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F5723838-2665-4DB3-93D1-6E598CF6AAAD}"/>
              </a:ext>
            </a:extLst>
          </p:cNvPr>
          <p:cNvCxnSpPr>
            <a:cxnSpLocks/>
            <a:stCxn id="75" idx="3"/>
            <a:endCxn id="89" idx="1"/>
          </p:cNvCxnSpPr>
          <p:nvPr/>
        </p:nvCxnSpPr>
        <p:spPr>
          <a:xfrm>
            <a:off x="5929497" y="6305549"/>
            <a:ext cx="1149358" cy="23302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1903787D-D4F0-4437-8BC3-4B172A430A2A}"/>
              </a:ext>
            </a:extLst>
          </p:cNvPr>
          <p:cNvCxnSpPr>
            <a:cxnSpLocks/>
            <a:stCxn id="74" idx="3"/>
            <a:endCxn id="90" idx="1"/>
          </p:cNvCxnSpPr>
          <p:nvPr/>
        </p:nvCxnSpPr>
        <p:spPr>
          <a:xfrm flipV="1">
            <a:off x="5929735" y="7744600"/>
            <a:ext cx="1156576" cy="12237"/>
          </a:xfrm>
          <a:prstGeom prst="straightConnector1">
            <a:avLst/>
          </a:prstGeom>
          <a:ln w="50800"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E87803C-2D64-4A12-A590-6C23104E87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8741763"/>
            <a:ext cx="910800" cy="910800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D7AFDA6-E02D-46F9-83D4-5CFABEF61AA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56" y="10205179"/>
            <a:ext cx="910800" cy="9108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BC191EE5-9E49-42A6-AF50-EB454287D48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90" y="11653200"/>
            <a:ext cx="910800" cy="910800"/>
          </a:xfrm>
          <a:prstGeom prst="rect">
            <a:avLst/>
          </a:prstGeom>
        </p:spPr>
      </p:pic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5023F03B-4C15-4594-9D6D-C586216F30F0}"/>
              </a:ext>
            </a:extLst>
          </p:cNvPr>
          <p:cNvCxnSpPr>
            <a:cxnSpLocks/>
            <a:stCxn id="59" idx="3"/>
            <a:endCxn id="7" idx="1"/>
          </p:cNvCxnSpPr>
          <p:nvPr/>
        </p:nvCxnSpPr>
        <p:spPr>
          <a:xfrm flipV="1">
            <a:off x="2257200" y="9197163"/>
            <a:ext cx="1105456" cy="10452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C2BA8C6E-5612-48F8-AC5E-51EBF14703ED}"/>
              </a:ext>
            </a:extLst>
          </p:cNvPr>
          <p:cNvCxnSpPr>
            <a:cxnSpLocks/>
            <a:stCxn id="58" idx="3"/>
            <a:endCxn id="98" idx="1"/>
          </p:cNvCxnSpPr>
          <p:nvPr/>
        </p:nvCxnSpPr>
        <p:spPr>
          <a:xfrm>
            <a:off x="2257200" y="10655966"/>
            <a:ext cx="1105456" cy="4613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274B31CE-3A22-4F23-827F-DA6D2E631346}"/>
              </a:ext>
            </a:extLst>
          </p:cNvPr>
          <p:cNvCxnSpPr>
            <a:cxnSpLocks/>
            <a:stCxn id="56" idx="3"/>
            <a:endCxn id="99" idx="1"/>
          </p:cNvCxnSpPr>
          <p:nvPr/>
        </p:nvCxnSpPr>
        <p:spPr>
          <a:xfrm flipV="1">
            <a:off x="2257200" y="12108600"/>
            <a:ext cx="1095890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>
            <a:extLst>
              <a:ext uri="{FF2B5EF4-FFF2-40B4-BE49-F238E27FC236}">
                <a16:creationId xmlns:a16="http://schemas.microsoft.com/office/drawing/2014/main" id="{9B33EF84-1272-4062-9BA0-BD8FFC3923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8741763"/>
            <a:ext cx="910800" cy="9108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D70719D7-D81D-42D8-A89B-020CEE5B18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50" y="10205179"/>
            <a:ext cx="910800" cy="9108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7BCB581-74AD-40E1-85F2-721A55349C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84" y="11653200"/>
            <a:ext cx="910800" cy="9108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2" y="8658000"/>
            <a:ext cx="1098000" cy="1098000"/>
          </a:xfrm>
          <a:prstGeom prst="rect">
            <a:avLst/>
          </a:prstGeom>
        </p:spPr>
      </p:pic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B3B41F12-0185-4274-8C09-18F94FB0DEB0}"/>
              </a:ext>
            </a:extLst>
          </p:cNvPr>
          <p:cNvCxnSpPr>
            <a:cxnSpLocks/>
            <a:stCxn id="106" idx="3"/>
            <a:endCxn id="103" idx="1"/>
          </p:cNvCxnSpPr>
          <p:nvPr/>
        </p:nvCxnSpPr>
        <p:spPr>
          <a:xfrm flipV="1">
            <a:off x="5993202" y="9197163"/>
            <a:ext cx="1137248" cy="9837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236728CB-2709-490A-8FF9-1E4D7C09B5D0}"/>
              </a:ext>
            </a:extLst>
          </p:cNvPr>
          <p:cNvCxnSpPr>
            <a:cxnSpLocks/>
            <a:stCxn id="54" idx="3"/>
            <a:endCxn id="104" idx="1"/>
          </p:cNvCxnSpPr>
          <p:nvPr/>
        </p:nvCxnSpPr>
        <p:spPr>
          <a:xfrm>
            <a:off x="5929200" y="10657800"/>
            <a:ext cx="1201250" cy="2779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6FA4018E-A4E4-47BD-BDE0-5B9C936931A4}"/>
              </a:ext>
            </a:extLst>
          </p:cNvPr>
          <p:cNvCxnSpPr>
            <a:cxnSpLocks/>
            <a:stCxn id="57" idx="3"/>
            <a:endCxn id="105" idx="1"/>
          </p:cNvCxnSpPr>
          <p:nvPr/>
        </p:nvCxnSpPr>
        <p:spPr>
          <a:xfrm>
            <a:off x="5929200" y="12108600"/>
            <a:ext cx="1191684" cy="0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B585EEB6-10C0-4B17-BF0F-9F4B51EB1D3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8742259"/>
            <a:ext cx="910800" cy="910800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6016ED24-FD4D-40DD-B56E-BA007C98136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85" y="10205675"/>
            <a:ext cx="910800" cy="9108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85E7A503-1A30-4EE4-A75B-88AD70C84B2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11653696"/>
            <a:ext cx="910800" cy="910800"/>
          </a:xfrm>
          <a:prstGeom prst="rect">
            <a:avLst/>
          </a:prstGeom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F6710676-E66F-40AA-A3D2-81FFC80E1518}"/>
              </a:ext>
            </a:extLst>
          </p:cNvPr>
          <p:cNvCxnSpPr>
            <a:cxnSpLocks/>
            <a:stCxn id="61" idx="3"/>
            <a:endCxn id="113" idx="1"/>
          </p:cNvCxnSpPr>
          <p:nvPr/>
        </p:nvCxnSpPr>
        <p:spPr>
          <a:xfrm flipV="1">
            <a:off x="9680400" y="9197659"/>
            <a:ext cx="1198185" cy="9341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06C72845-F213-4CCD-BA82-A984F06AD576}"/>
              </a:ext>
            </a:extLst>
          </p:cNvPr>
          <p:cNvCxnSpPr>
            <a:cxnSpLocks/>
            <a:stCxn id="62" idx="3"/>
            <a:endCxn id="114" idx="1"/>
          </p:cNvCxnSpPr>
          <p:nvPr/>
        </p:nvCxnSpPr>
        <p:spPr>
          <a:xfrm>
            <a:off x="9680400" y="10657800"/>
            <a:ext cx="1198185" cy="3275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BA3E680-3C8A-4AF7-8A9A-6D2C55534E94}"/>
              </a:ext>
            </a:extLst>
          </p:cNvPr>
          <p:cNvCxnSpPr>
            <a:cxnSpLocks/>
            <a:stCxn id="55" idx="3"/>
            <a:endCxn id="115" idx="1"/>
          </p:cNvCxnSpPr>
          <p:nvPr/>
        </p:nvCxnSpPr>
        <p:spPr>
          <a:xfrm>
            <a:off x="9681091" y="12108600"/>
            <a:ext cx="1187928" cy="496"/>
          </a:xfrm>
          <a:prstGeom prst="straightConnector1">
            <a:avLst/>
          </a:prstGeom>
          <a:ln w="50800">
            <a:solidFill>
              <a:srgbClr val="3498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01" y="5758642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00" y="2864278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01" y="7214392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38" y="2865600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1" y="4307842"/>
            <a:ext cx="1098000" cy="109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C1F229-7AAC-455F-9CB1-FD1F5FE298B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2960367"/>
            <a:ext cx="910800" cy="910800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430A7098-3555-45FD-AD34-F2A4751FC50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4407892"/>
            <a:ext cx="910800" cy="910800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C08F6AA4-C9A6-46AE-8973-A9A53FBBC92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5859962"/>
            <a:ext cx="910800" cy="910800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8DB4EE2C-D81A-49D8-9EDD-043548A6F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19" y="7307487"/>
            <a:ext cx="910800" cy="910800"/>
          </a:xfrm>
          <a:prstGeom prst="rect">
            <a:avLst/>
          </a:prstGeom>
        </p:spPr>
      </p:pic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00AA8D3C-E96C-4E53-85E0-4E719F168CFC}"/>
              </a:ext>
            </a:extLst>
          </p:cNvPr>
          <p:cNvCxnSpPr>
            <a:cxnSpLocks/>
            <a:stCxn id="137" idx="3"/>
            <a:endCxn id="4" idx="1"/>
          </p:cNvCxnSpPr>
          <p:nvPr/>
        </p:nvCxnSpPr>
        <p:spPr>
          <a:xfrm>
            <a:off x="9680400" y="3413278"/>
            <a:ext cx="1188619" cy="2489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>
            <a:extLst>
              <a:ext uri="{FF2B5EF4-FFF2-40B4-BE49-F238E27FC236}">
                <a16:creationId xmlns:a16="http://schemas.microsoft.com/office/drawing/2014/main" id="{F0E19BD7-E10B-4967-ABCE-A0E678B9D74B}"/>
              </a:ext>
            </a:extLst>
          </p:cNvPr>
          <p:cNvCxnSpPr>
            <a:cxnSpLocks/>
            <a:stCxn id="140" idx="3"/>
            <a:endCxn id="110" idx="1"/>
          </p:cNvCxnSpPr>
          <p:nvPr/>
        </p:nvCxnSpPr>
        <p:spPr>
          <a:xfrm>
            <a:off x="9681091" y="4856842"/>
            <a:ext cx="1187928" cy="645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>
            <a:extLst>
              <a:ext uri="{FF2B5EF4-FFF2-40B4-BE49-F238E27FC236}">
                <a16:creationId xmlns:a16="http://schemas.microsoft.com/office/drawing/2014/main" id="{AAD6F402-2FCD-4E95-B064-2F7C9578833E}"/>
              </a:ext>
            </a:extLst>
          </p:cNvPr>
          <p:cNvCxnSpPr>
            <a:cxnSpLocks/>
            <a:stCxn id="195" idx="3"/>
            <a:endCxn id="111" idx="1"/>
          </p:cNvCxnSpPr>
          <p:nvPr/>
        </p:nvCxnSpPr>
        <p:spPr>
          <a:xfrm>
            <a:off x="9687201" y="6307642"/>
            <a:ext cx="1181818" cy="772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A27D692F-013B-4D22-BA92-E696FF3B366C}"/>
              </a:ext>
            </a:extLst>
          </p:cNvPr>
          <p:cNvCxnSpPr>
            <a:cxnSpLocks/>
            <a:stCxn id="138" idx="3"/>
            <a:endCxn id="112" idx="1"/>
          </p:cNvCxnSpPr>
          <p:nvPr/>
        </p:nvCxnSpPr>
        <p:spPr>
          <a:xfrm flipV="1">
            <a:off x="9687201" y="7762887"/>
            <a:ext cx="1181818" cy="505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Imagem 122">
            <a:extLst>
              <a:ext uri="{FF2B5EF4-FFF2-40B4-BE49-F238E27FC236}">
                <a16:creationId xmlns:a16="http://schemas.microsoft.com/office/drawing/2014/main" id="{6AC142D0-5D76-4433-9D37-9215166A155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18" y="2959200"/>
            <a:ext cx="910800" cy="910800"/>
          </a:xfrm>
          <a:prstGeom prst="rect">
            <a:avLst/>
          </a:prstGeom>
        </p:spPr>
      </p:pic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BC32EC78-49FE-497E-B4A7-6354F2BE8DD8}"/>
              </a:ext>
            </a:extLst>
          </p:cNvPr>
          <p:cNvCxnSpPr>
            <a:cxnSpLocks/>
            <a:stCxn id="139" idx="3"/>
            <a:endCxn id="123" idx="1"/>
          </p:cNvCxnSpPr>
          <p:nvPr/>
        </p:nvCxnSpPr>
        <p:spPr>
          <a:xfrm>
            <a:off x="13517438" y="3414600"/>
            <a:ext cx="1151080" cy="0"/>
          </a:xfrm>
          <a:prstGeom prst="straightConnector1">
            <a:avLst/>
          </a:prstGeom>
          <a:ln w="50800">
            <a:solidFill>
              <a:srgbClr val="BDC3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37668A90-8584-41F4-BC84-BE4E9A2B310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4398520"/>
            <a:ext cx="910800" cy="910800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657E5A4C-AC8B-4069-A8B6-74FEBDA854B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5859962"/>
            <a:ext cx="910800" cy="91080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64DE157E-E4D4-4581-ABE4-4EF7EDA97F7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18" y="7288794"/>
            <a:ext cx="910800" cy="910800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CE281D1F-691D-4051-BE49-BC887EE06CA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72" y="8742259"/>
            <a:ext cx="910800" cy="91080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13E198FE-6490-4A25-9CF5-B78CC78B428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827" y="10205675"/>
            <a:ext cx="910800" cy="910800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DFDF97FC-BC0C-4C5D-849A-147574EAF9D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42" y="11653696"/>
            <a:ext cx="910800" cy="910800"/>
          </a:xfrm>
          <a:prstGeom prst="rect">
            <a:avLst/>
          </a:prstGeom>
        </p:spPr>
      </p:pic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EBFCB8DB-F083-442E-9D1B-E4A6CCC4D2E0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13518000" y="4853920"/>
            <a:ext cx="1156172" cy="4280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>
            <a:extLst>
              <a:ext uri="{FF2B5EF4-FFF2-40B4-BE49-F238E27FC236}">
                <a16:creationId xmlns:a16="http://schemas.microsoft.com/office/drawing/2014/main" id="{DEF1803F-9ADF-4F86-8FAC-8230E341CD96}"/>
              </a:ext>
            </a:extLst>
          </p:cNvPr>
          <p:cNvCxnSpPr>
            <a:cxnSpLocks/>
            <a:stCxn id="51" idx="3"/>
            <a:endCxn id="126" idx="1"/>
          </p:cNvCxnSpPr>
          <p:nvPr/>
        </p:nvCxnSpPr>
        <p:spPr>
          <a:xfrm>
            <a:off x="13518000" y="6309000"/>
            <a:ext cx="1156172" cy="6362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de Seta Reta 140">
            <a:extLst>
              <a:ext uri="{FF2B5EF4-FFF2-40B4-BE49-F238E27FC236}">
                <a16:creationId xmlns:a16="http://schemas.microsoft.com/office/drawing/2014/main" id="{1ADFDC2C-BA53-40D7-8B71-AF54641EE4E0}"/>
              </a:ext>
            </a:extLst>
          </p:cNvPr>
          <p:cNvCxnSpPr>
            <a:cxnSpLocks/>
            <a:stCxn id="64" idx="3"/>
            <a:endCxn id="127" idx="1"/>
          </p:cNvCxnSpPr>
          <p:nvPr/>
        </p:nvCxnSpPr>
        <p:spPr>
          <a:xfrm flipV="1">
            <a:off x="13518000" y="7744194"/>
            <a:ext cx="1150518" cy="19206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830EDB66-431C-45E6-9145-8E75FAE4A27B}"/>
              </a:ext>
            </a:extLst>
          </p:cNvPr>
          <p:cNvCxnSpPr>
            <a:cxnSpLocks/>
            <a:stCxn id="65" idx="3"/>
            <a:endCxn id="128" idx="1"/>
          </p:cNvCxnSpPr>
          <p:nvPr/>
        </p:nvCxnSpPr>
        <p:spPr>
          <a:xfrm flipV="1">
            <a:off x="13518000" y="9197659"/>
            <a:ext cx="1156172" cy="9341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AE346CD3-0D52-4F77-80FB-9D8D2E6D0DF8}"/>
              </a:ext>
            </a:extLst>
          </p:cNvPr>
          <p:cNvCxnSpPr>
            <a:cxnSpLocks/>
            <a:stCxn id="66" idx="3"/>
            <a:endCxn id="129" idx="1"/>
          </p:cNvCxnSpPr>
          <p:nvPr/>
        </p:nvCxnSpPr>
        <p:spPr>
          <a:xfrm>
            <a:off x="13518000" y="10657800"/>
            <a:ext cx="1149827" cy="3275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de Seta Reta 143">
            <a:extLst>
              <a:ext uri="{FF2B5EF4-FFF2-40B4-BE49-F238E27FC236}">
                <a16:creationId xmlns:a16="http://schemas.microsoft.com/office/drawing/2014/main" id="{5F7C1F4D-B6AC-420E-8AA4-CB3314EA3C8B}"/>
              </a:ext>
            </a:extLst>
          </p:cNvPr>
          <p:cNvCxnSpPr>
            <a:cxnSpLocks/>
            <a:stCxn id="53" idx="3"/>
            <a:endCxn id="130" idx="1"/>
          </p:cNvCxnSpPr>
          <p:nvPr/>
        </p:nvCxnSpPr>
        <p:spPr>
          <a:xfrm>
            <a:off x="13518000" y="12108600"/>
            <a:ext cx="1143542" cy="496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m 145">
            <a:extLst>
              <a:ext uri="{FF2B5EF4-FFF2-40B4-BE49-F238E27FC236}">
                <a16:creationId xmlns:a16="http://schemas.microsoft.com/office/drawing/2014/main" id="{380F2889-8045-45DA-AE72-B678E0FDC78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5860800"/>
            <a:ext cx="910800" cy="910800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FB136015-0DF9-4D9E-BC19-247E9124A74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7290000"/>
            <a:ext cx="910800" cy="910800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55D8730F-C256-4CC6-8667-4C29F0E7A90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8740800"/>
            <a:ext cx="910800" cy="910800"/>
          </a:xfrm>
          <a:prstGeom prst="rect">
            <a:avLst/>
          </a:prstGeom>
        </p:spPr>
      </p:pic>
      <p:pic>
        <p:nvPicPr>
          <p:cNvPr id="149" name="Imagem 148">
            <a:extLst>
              <a:ext uri="{FF2B5EF4-FFF2-40B4-BE49-F238E27FC236}">
                <a16:creationId xmlns:a16="http://schemas.microsoft.com/office/drawing/2014/main" id="{AC4AA560-DF86-4645-A56C-5F0FE016E5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10206000"/>
            <a:ext cx="910800" cy="910800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D7C0C6E9-EACF-4735-92CE-F0DC9E20015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11653200"/>
            <a:ext cx="910800" cy="910800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7805AA34-8D58-4467-AE84-8E790F6FAA3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236" y="2959200"/>
            <a:ext cx="910800" cy="910800"/>
          </a:xfrm>
          <a:prstGeom prst="rect">
            <a:avLst/>
          </a:prstGeom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4588A38A-BB9E-41E4-90F9-8EA489ABC85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00" y="4399200"/>
            <a:ext cx="910800" cy="910800"/>
          </a:xfrm>
          <a:prstGeom prst="rect">
            <a:avLst/>
          </a:prstGeom>
        </p:spPr>
      </p:pic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939DD8CA-D783-4423-9288-0FEA34FB685E}"/>
              </a:ext>
            </a:extLst>
          </p:cNvPr>
          <p:cNvCxnSpPr>
            <a:cxnSpLocks/>
            <a:stCxn id="63" idx="3"/>
            <a:endCxn id="151" idx="1"/>
          </p:cNvCxnSpPr>
          <p:nvPr/>
        </p:nvCxnSpPr>
        <p:spPr>
          <a:xfrm flipV="1">
            <a:off x="17226840" y="3414600"/>
            <a:ext cx="1330396" cy="1167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de Seta Reta 153">
            <a:extLst>
              <a:ext uri="{FF2B5EF4-FFF2-40B4-BE49-F238E27FC236}">
                <a16:creationId xmlns:a16="http://schemas.microsoft.com/office/drawing/2014/main" id="{E2234492-D6D5-4CA1-92E3-B823B543EEC2}"/>
              </a:ext>
            </a:extLst>
          </p:cNvPr>
          <p:cNvCxnSpPr>
            <a:cxnSpLocks/>
            <a:stCxn id="52" idx="3"/>
            <a:endCxn id="152" idx="1"/>
          </p:cNvCxnSpPr>
          <p:nvPr/>
        </p:nvCxnSpPr>
        <p:spPr>
          <a:xfrm flipV="1">
            <a:off x="17226000" y="4854600"/>
            <a:ext cx="1332000" cy="3600"/>
          </a:xfrm>
          <a:prstGeom prst="straightConnector1">
            <a:avLst/>
          </a:prstGeom>
          <a:ln w="50800">
            <a:solidFill>
              <a:srgbClr val="27AE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5E00F483-7E0A-4C78-95A8-9CF89DC14F29}"/>
              </a:ext>
            </a:extLst>
          </p:cNvPr>
          <p:cNvCxnSpPr>
            <a:cxnSpLocks/>
            <a:stCxn id="69" idx="3"/>
            <a:endCxn id="146" idx="1"/>
          </p:cNvCxnSpPr>
          <p:nvPr/>
        </p:nvCxnSpPr>
        <p:spPr>
          <a:xfrm>
            <a:off x="17226000" y="6309000"/>
            <a:ext cx="1332000" cy="72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B02DF2A8-4F15-459F-9A5F-FD459C22B474}"/>
              </a:ext>
            </a:extLst>
          </p:cNvPr>
          <p:cNvCxnSpPr>
            <a:cxnSpLocks/>
            <a:stCxn id="71" idx="3"/>
            <a:endCxn id="147" idx="1"/>
          </p:cNvCxnSpPr>
          <p:nvPr/>
        </p:nvCxnSpPr>
        <p:spPr>
          <a:xfrm flipV="1">
            <a:off x="17226000" y="7745400"/>
            <a:ext cx="1332000" cy="180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50E34385-1245-4D1B-9A21-E587F6BE4938}"/>
              </a:ext>
            </a:extLst>
          </p:cNvPr>
          <p:cNvCxnSpPr>
            <a:cxnSpLocks/>
            <a:stCxn id="72" idx="3"/>
            <a:endCxn id="148" idx="1"/>
          </p:cNvCxnSpPr>
          <p:nvPr/>
        </p:nvCxnSpPr>
        <p:spPr>
          <a:xfrm flipV="1">
            <a:off x="17226000" y="9196200"/>
            <a:ext cx="1332000" cy="108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EBCF3183-F69B-47D7-960C-072868CE05E7}"/>
              </a:ext>
            </a:extLst>
          </p:cNvPr>
          <p:cNvCxnSpPr>
            <a:cxnSpLocks/>
            <a:stCxn id="73" idx="3"/>
            <a:endCxn id="149" idx="1"/>
          </p:cNvCxnSpPr>
          <p:nvPr/>
        </p:nvCxnSpPr>
        <p:spPr>
          <a:xfrm>
            <a:off x="17226000" y="10657800"/>
            <a:ext cx="1332000" cy="36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de Seta Reta 164">
            <a:extLst>
              <a:ext uri="{FF2B5EF4-FFF2-40B4-BE49-F238E27FC236}">
                <a16:creationId xmlns:a16="http://schemas.microsoft.com/office/drawing/2014/main" id="{D2AFA3C7-7A42-4540-BCAD-8D3C09E9275A}"/>
              </a:ext>
            </a:extLst>
          </p:cNvPr>
          <p:cNvCxnSpPr>
            <a:cxnSpLocks/>
            <a:stCxn id="68" idx="3"/>
            <a:endCxn id="150" idx="1"/>
          </p:cNvCxnSpPr>
          <p:nvPr/>
        </p:nvCxnSpPr>
        <p:spPr>
          <a:xfrm>
            <a:off x="17226000" y="12108600"/>
            <a:ext cx="1332000" cy="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Imagem 168">
            <a:extLst>
              <a:ext uri="{FF2B5EF4-FFF2-40B4-BE49-F238E27FC236}">
                <a16:creationId xmlns:a16="http://schemas.microsoft.com/office/drawing/2014/main" id="{DC863D58-0E33-4DC0-9C4D-1ACE5EB1F6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00" y="5860800"/>
            <a:ext cx="910800" cy="910800"/>
          </a:xfrm>
          <a:prstGeom prst="rect">
            <a:avLst/>
          </a:prstGeom>
        </p:spPr>
      </p:pic>
      <p:pic>
        <p:nvPicPr>
          <p:cNvPr id="170" name="Imagem 169">
            <a:extLst>
              <a:ext uri="{FF2B5EF4-FFF2-40B4-BE49-F238E27FC236}">
                <a16:creationId xmlns:a16="http://schemas.microsoft.com/office/drawing/2014/main" id="{B5E2B39A-45B3-4E34-BD14-E35A7F826D5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00" y="4399200"/>
            <a:ext cx="910800" cy="910800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93C58EDC-9D2F-41CB-B294-0F5652E0D4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154" y="2959200"/>
            <a:ext cx="910800" cy="910800"/>
          </a:xfrm>
          <a:prstGeom prst="rect">
            <a:avLst/>
          </a:prstGeom>
        </p:spPr>
      </p:pic>
      <p:cxnSp>
        <p:nvCxnSpPr>
          <p:cNvPr id="172" name="Conector de Seta Reta 171">
            <a:extLst>
              <a:ext uri="{FF2B5EF4-FFF2-40B4-BE49-F238E27FC236}">
                <a16:creationId xmlns:a16="http://schemas.microsoft.com/office/drawing/2014/main" id="{48D75433-B241-4D56-86EA-CF45F125B679}"/>
              </a:ext>
            </a:extLst>
          </p:cNvPr>
          <p:cNvCxnSpPr>
            <a:cxnSpLocks/>
            <a:stCxn id="67" idx="3"/>
            <a:endCxn id="171" idx="1"/>
          </p:cNvCxnSpPr>
          <p:nvPr/>
        </p:nvCxnSpPr>
        <p:spPr>
          <a:xfrm>
            <a:off x="21116958" y="3414600"/>
            <a:ext cx="1143196" cy="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>
            <a:extLst>
              <a:ext uri="{FF2B5EF4-FFF2-40B4-BE49-F238E27FC236}">
                <a16:creationId xmlns:a16="http://schemas.microsoft.com/office/drawing/2014/main" id="{3FF2E9B5-6D49-4F91-A914-78856C01FE73}"/>
              </a:ext>
            </a:extLst>
          </p:cNvPr>
          <p:cNvCxnSpPr>
            <a:cxnSpLocks/>
            <a:stCxn id="70" idx="3"/>
            <a:endCxn id="170" idx="1"/>
          </p:cNvCxnSpPr>
          <p:nvPr/>
        </p:nvCxnSpPr>
        <p:spPr>
          <a:xfrm flipV="1">
            <a:off x="21117600" y="4854600"/>
            <a:ext cx="1141200" cy="36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de Seta Reta 177">
            <a:extLst>
              <a:ext uri="{FF2B5EF4-FFF2-40B4-BE49-F238E27FC236}">
                <a16:creationId xmlns:a16="http://schemas.microsoft.com/office/drawing/2014/main" id="{84DA6D42-7677-4C3E-97E3-CE294543A83C}"/>
              </a:ext>
            </a:extLst>
          </p:cNvPr>
          <p:cNvCxnSpPr>
            <a:cxnSpLocks/>
            <a:stCxn id="3" idx="3"/>
            <a:endCxn id="169" idx="1"/>
          </p:cNvCxnSpPr>
          <p:nvPr/>
        </p:nvCxnSpPr>
        <p:spPr>
          <a:xfrm>
            <a:off x="21117600" y="6309000"/>
            <a:ext cx="1141200" cy="7200"/>
          </a:xfrm>
          <a:prstGeom prst="straightConnector1">
            <a:avLst/>
          </a:prstGeom>
          <a:ln w="50800">
            <a:solidFill>
              <a:srgbClr val="E67E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C750FA9B-EC8E-454C-B16D-12EE4F69F42F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F4BF31B0-A570-465D-BD60-9AB334C430BA}"/>
              </a:ext>
            </a:extLst>
          </p:cNvPr>
          <p:cNvSpPr txBox="1"/>
          <p:nvPr/>
        </p:nvSpPr>
        <p:spPr>
          <a:xfrm>
            <a:off x="1139725" y="6178772"/>
            <a:ext cx="22130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Como administrar e configurar tantos microsserviços?</a:t>
            </a:r>
            <a:endParaRPr lang="pt-BR" sz="5400" dirty="0">
              <a:solidFill>
                <a:schemeClr val="bg1"/>
              </a:solidFill>
              <a:latin typeface="Arboria-Bold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60" y="460621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60" y="8010522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5717093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68" y="456702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60" y="5704210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60" y="6857366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37" y="2410210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64" y="3436492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00" y="6857366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276" y="5665020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85" y="4534492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23" y="8069889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60" y="3495624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1" y="2400818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04" y="3508210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29" y="2434343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27" y="2397328"/>
            <a:ext cx="1098000" cy="109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28B5E5C-EC90-4523-AD53-F8FA2C341E34}"/>
              </a:ext>
            </a:extLst>
          </p:cNvPr>
          <p:cNvGrpSpPr/>
          <p:nvPr/>
        </p:nvGrpSpPr>
        <p:grpSpPr>
          <a:xfrm>
            <a:off x="19084831" y="8425312"/>
            <a:ext cx="4065537" cy="4683164"/>
            <a:chOff x="19556112" y="7497250"/>
            <a:chExt cx="4065537" cy="468316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3619A3F-F6A3-4EBA-BB35-450C9A27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9871" y="7497250"/>
              <a:ext cx="3901778" cy="3901778"/>
            </a:xfrm>
            <a:prstGeom prst="rect">
              <a:avLst/>
            </a:prstGeom>
          </p:spPr>
        </p:pic>
        <p:pic>
          <p:nvPicPr>
            <p:cNvPr id="2050" name="Picture 2" descr="Resultado de imagem para spring boot admin">
              <a:extLst>
                <a:ext uri="{FF2B5EF4-FFF2-40B4-BE49-F238E27FC236}">
                  <a16:creationId xmlns:a16="http://schemas.microsoft.com/office/drawing/2014/main" id="{D045C854-6113-4313-92C7-5EF4F9159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7958" y="9194877"/>
              <a:ext cx="1461089" cy="146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387C4B4-F6BA-4704-BF94-816609436F01}"/>
                </a:ext>
              </a:extLst>
            </p:cNvPr>
            <p:cNvSpPr txBox="1"/>
            <p:nvPr/>
          </p:nvSpPr>
          <p:spPr>
            <a:xfrm>
              <a:off x="19556112" y="11534083"/>
              <a:ext cx="40655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Spring Boot Admin</a:t>
              </a:r>
            </a:p>
          </p:txBody>
        </p:sp>
      </p:grp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F6BF4B6A-3BCA-4D66-9294-601A3E8763F5}"/>
              </a:ext>
            </a:extLst>
          </p:cNvPr>
          <p:cNvCxnSpPr>
            <a:cxnSpLocks/>
            <a:stCxn id="52" idx="3"/>
            <a:endCxn id="5" idx="0"/>
          </p:cNvCxnSpPr>
          <p:nvPr/>
        </p:nvCxnSpPr>
        <p:spPr>
          <a:xfrm>
            <a:off x="10945837" y="2959210"/>
            <a:ext cx="10253642" cy="5466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CAAC3B1C-4464-4732-A8B2-701BBC8BB6AC}"/>
              </a:ext>
            </a:extLst>
          </p:cNvPr>
          <p:cNvCxnSpPr>
            <a:stCxn id="53" idx="3"/>
            <a:endCxn id="5" idx="0"/>
          </p:cNvCxnSpPr>
          <p:nvPr/>
        </p:nvCxnSpPr>
        <p:spPr>
          <a:xfrm>
            <a:off x="10271264" y="3985492"/>
            <a:ext cx="10928215" cy="4439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do 14">
            <a:extLst>
              <a:ext uri="{FF2B5EF4-FFF2-40B4-BE49-F238E27FC236}">
                <a16:creationId xmlns:a16="http://schemas.microsoft.com/office/drawing/2014/main" id="{F83C570B-2A20-4E99-9EB8-27D67E1C08F8}"/>
              </a:ext>
            </a:extLst>
          </p:cNvPr>
          <p:cNvCxnSpPr>
            <a:cxnSpLocks/>
            <a:stCxn id="138" idx="3"/>
            <a:endCxn id="5" idx="0"/>
          </p:cNvCxnSpPr>
          <p:nvPr/>
        </p:nvCxnSpPr>
        <p:spPr>
          <a:xfrm>
            <a:off x="8821404" y="4057210"/>
            <a:ext cx="12378075" cy="4368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: Angulado 14">
            <a:extLst>
              <a:ext uri="{FF2B5EF4-FFF2-40B4-BE49-F238E27FC236}">
                <a16:creationId xmlns:a16="http://schemas.microsoft.com/office/drawing/2014/main" id="{97B4F668-C2A9-4EC1-8D05-908F9866E637}"/>
              </a:ext>
            </a:extLst>
          </p:cNvPr>
          <p:cNvCxnSpPr>
            <a:cxnSpLocks/>
            <a:stCxn id="139" idx="3"/>
            <a:endCxn id="5" idx="0"/>
          </p:cNvCxnSpPr>
          <p:nvPr/>
        </p:nvCxnSpPr>
        <p:spPr>
          <a:xfrm>
            <a:off x="9556029" y="2983343"/>
            <a:ext cx="11643450" cy="54419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14">
            <a:extLst>
              <a:ext uri="{FF2B5EF4-FFF2-40B4-BE49-F238E27FC236}">
                <a16:creationId xmlns:a16="http://schemas.microsoft.com/office/drawing/2014/main" id="{DECABD1A-1260-415D-81B5-18227F073FD6}"/>
              </a:ext>
            </a:extLst>
          </p:cNvPr>
          <p:cNvCxnSpPr>
            <a:cxnSpLocks/>
            <a:stCxn id="65" idx="3"/>
            <a:endCxn id="5" idx="0"/>
          </p:cNvCxnSpPr>
          <p:nvPr/>
        </p:nvCxnSpPr>
        <p:spPr>
          <a:xfrm>
            <a:off x="9467285" y="5083492"/>
            <a:ext cx="11732194" cy="3341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: Angulado 14">
            <a:extLst>
              <a:ext uri="{FF2B5EF4-FFF2-40B4-BE49-F238E27FC236}">
                <a16:creationId xmlns:a16="http://schemas.microsoft.com/office/drawing/2014/main" id="{253CEBF9-4DDC-40EC-8A72-EFB8460B1077}"/>
              </a:ext>
            </a:extLst>
          </p:cNvPr>
          <p:cNvCxnSpPr>
            <a:cxnSpLocks/>
            <a:stCxn id="64" idx="3"/>
            <a:endCxn id="5" idx="0"/>
          </p:cNvCxnSpPr>
          <p:nvPr/>
        </p:nvCxnSpPr>
        <p:spPr>
          <a:xfrm>
            <a:off x="8874276" y="6214020"/>
            <a:ext cx="12325203" cy="22112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4">
            <a:extLst>
              <a:ext uri="{FF2B5EF4-FFF2-40B4-BE49-F238E27FC236}">
                <a16:creationId xmlns:a16="http://schemas.microsoft.com/office/drawing/2014/main" id="{A10E2B1A-8FF1-4EF3-8815-E1908F8DD634}"/>
              </a:ext>
            </a:extLst>
          </p:cNvPr>
          <p:cNvCxnSpPr>
            <a:cxnSpLocks/>
            <a:stCxn id="61" idx="3"/>
            <a:endCxn id="5" idx="0"/>
          </p:cNvCxnSpPr>
          <p:nvPr/>
        </p:nvCxnSpPr>
        <p:spPr>
          <a:xfrm>
            <a:off x="8048768" y="5116020"/>
            <a:ext cx="13150711" cy="33092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: Angulado 14">
            <a:extLst>
              <a:ext uri="{FF2B5EF4-FFF2-40B4-BE49-F238E27FC236}">
                <a16:creationId xmlns:a16="http://schemas.microsoft.com/office/drawing/2014/main" id="{4291FC50-ACB0-4636-82F7-74CEB95C0786}"/>
              </a:ext>
            </a:extLst>
          </p:cNvPr>
          <p:cNvCxnSpPr>
            <a:cxnSpLocks/>
            <a:stCxn id="63" idx="3"/>
            <a:endCxn id="5" idx="0"/>
          </p:cNvCxnSpPr>
          <p:nvPr/>
        </p:nvCxnSpPr>
        <p:spPr>
          <a:xfrm>
            <a:off x="7971600" y="7406366"/>
            <a:ext cx="13227879" cy="10189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: Angulado 14">
            <a:extLst>
              <a:ext uri="{FF2B5EF4-FFF2-40B4-BE49-F238E27FC236}">
                <a16:creationId xmlns:a16="http://schemas.microsoft.com/office/drawing/2014/main" id="{8F0A326B-86F4-40D8-8F66-7916A6F1C4F4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7522060" y="6253210"/>
            <a:ext cx="13677419" cy="2172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Angulado 14">
            <a:extLst>
              <a:ext uri="{FF2B5EF4-FFF2-40B4-BE49-F238E27FC236}">
                <a16:creationId xmlns:a16="http://schemas.microsoft.com/office/drawing/2014/main" id="{C6B237B6-B9BB-41E2-95F1-69B17F1C22DA}"/>
              </a:ext>
            </a:extLst>
          </p:cNvPr>
          <p:cNvCxnSpPr>
            <a:cxnSpLocks/>
            <a:stCxn id="54" idx="3"/>
            <a:endCxn id="5" idx="0"/>
          </p:cNvCxnSpPr>
          <p:nvPr/>
        </p:nvCxnSpPr>
        <p:spPr>
          <a:xfrm>
            <a:off x="6674260" y="5155210"/>
            <a:ext cx="14525219" cy="3270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Angulado 14">
            <a:extLst>
              <a:ext uri="{FF2B5EF4-FFF2-40B4-BE49-F238E27FC236}">
                <a16:creationId xmlns:a16="http://schemas.microsoft.com/office/drawing/2014/main" id="{E5AD15FA-1530-4F0A-A48D-B077B3A44F45}"/>
              </a:ext>
            </a:extLst>
          </p:cNvPr>
          <p:cNvCxnSpPr>
            <a:cxnSpLocks/>
            <a:stCxn id="195" idx="3"/>
            <a:endCxn id="5" idx="0"/>
          </p:cNvCxnSpPr>
          <p:nvPr/>
        </p:nvCxnSpPr>
        <p:spPr>
          <a:xfrm>
            <a:off x="7430260" y="4044624"/>
            <a:ext cx="13769219" cy="43806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: Angulado 14">
            <a:extLst>
              <a:ext uri="{FF2B5EF4-FFF2-40B4-BE49-F238E27FC236}">
                <a16:creationId xmlns:a16="http://schemas.microsoft.com/office/drawing/2014/main" id="{82A4F356-8881-44FC-82B1-03EA89600A1E}"/>
              </a:ext>
            </a:extLst>
          </p:cNvPr>
          <p:cNvCxnSpPr>
            <a:cxnSpLocks/>
            <a:stCxn id="137" idx="3"/>
            <a:endCxn id="5" idx="0"/>
          </p:cNvCxnSpPr>
          <p:nvPr/>
        </p:nvCxnSpPr>
        <p:spPr>
          <a:xfrm>
            <a:off x="8166221" y="2949818"/>
            <a:ext cx="13033258" cy="54754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do 14">
            <a:extLst>
              <a:ext uri="{FF2B5EF4-FFF2-40B4-BE49-F238E27FC236}">
                <a16:creationId xmlns:a16="http://schemas.microsoft.com/office/drawing/2014/main" id="{8FD8E084-C819-4DB2-A2CC-02B6A647600A}"/>
              </a:ext>
            </a:extLst>
          </p:cNvPr>
          <p:cNvCxnSpPr>
            <a:cxnSpLocks/>
            <a:stCxn id="140" idx="3"/>
            <a:endCxn id="5" idx="0"/>
          </p:cNvCxnSpPr>
          <p:nvPr/>
        </p:nvCxnSpPr>
        <p:spPr>
          <a:xfrm>
            <a:off x="6754527" y="2946328"/>
            <a:ext cx="14444952" cy="54789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: Angulado 14">
            <a:extLst>
              <a:ext uri="{FF2B5EF4-FFF2-40B4-BE49-F238E27FC236}">
                <a16:creationId xmlns:a16="http://schemas.microsoft.com/office/drawing/2014/main" id="{DF2C57E5-74F4-4085-8960-6FA0A2E68DB0}"/>
              </a:ext>
            </a:extLst>
          </p:cNvPr>
          <p:cNvCxnSpPr>
            <a:cxnSpLocks/>
            <a:stCxn id="78" idx="3"/>
            <a:endCxn id="5" idx="0"/>
          </p:cNvCxnSpPr>
          <p:nvPr/>
        </p:nvCxnSpPr>
        <p:spPr>
          <a:xfrm>
            <a:off x="5367800" y="2926584"/>
            <a:ext cx="15831679" cy="5498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: Angulado 14">
            <a:extLst>
              <a:ext uri="{FF2B5EF4-FFF2-40B4-BE49-F238E27FC236}">
                <a16:creationId xmlns:a16="http://schemas.microsoft.com/office/drawing/2014/main" id="{1BAD6A00-1671-4515-A857-727E5ACD0930}"/>
              </a:ext>
            </a:extLst>
          </p:cNvPr>
          <p:cNvCxnSpPr>
            <a:cxnSpLocks/>
            <a:stCxn id="74" idx="3"/>
            <a:endCxn id="5" idx="0"/>
          </p:cNvCxnSpPr>
          <p:nvPr/>
        </p:nvCxnSpPr>
        <p:spPr>
          <a:xfrm>
            <a:off x="6029286" y="4017872"/>
            <a:ext cx="15170193" cy="44074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: Angulado 14">
            <a:extLst>
              <a:ext uri="{FF2B5EF4-FFF2-40B4-BE49-F238E27FC236}">
                <a16:creationId xmlns:a16="http://schemas.microsoft.com/office/drawing/2014/main" id="{A15E9210-CB37-4C07-AC05-FA4D42925E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181486" y="5135541"/>
            <a:ext cx="16017993" cy="32897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: Angulado 14">
            <a:extLst>
              <a:ext uri="{FF2B5EF4-FFF2-40B4-BE49-F238E27FC236}">
                <a16:creationId xmlns:a16="http://schemas.microsoft.com/office/drawing/2014/main" id="{A983E9A4-B7C8-4F79-B071-A779269AB419}"/>
              </a:ext>
            </a:extLst>
          </p:cNvPr>
          <p:cNvCxnSpPr>
            <a:cxnSpLocks/>
            <a:stCxn id="81" idx="3"/>
            <a:endCxn id="5" idx="0"/>
          </p:cNvCxnSpPr>
          <p:nvPr/>
        </p:nvCxnSpPr>
        <p:spPr>
          <a:xfrm>
            <a:off x="4687176" y="4044476"/>
            <a:ext cx="16512303" cy="43808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: Angulado 14">
            <a:extLst>
              <a:ext uri="{FF2B5EF4-FFF2-40B4-BE49-F238E27FC236}">
                <a16:creationId xmlns:a16="http://schemas.microsoft.com/office/drawing/2014/main" id="{E363E1E2-D032-4E5B-8572-7511C46C9900}"/>
              </a:ext>
            </a:extLst>
          </p:cNvPr>
          <p:cNvCxnSpPr>
            <a:cxnSpLocks/>
            <a:stCxn id="76" idx="3"/>
            <a:endCxn id="5" idx="0"/>
          </p:cNvCxnSpPr>
          <p:nvPr/>
        </p:nvCxnSpPr>
        <p:spPr>
          <a:xfrm>
            <a:off x="4027202" y="2946179"/>
            <a:ext cx="17172277" cy="54791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do 14">
            <a:extLst>
              <a:ext uri="{FF2B5EF4-FFF2-40B4-BE49-F238E27FC236}">
                <a16:creationId xmlns:a16="http://schemas.microsoft.com/office/drawing/2014/main" id="{854EBD91-F825-410C-9353-ACE139C98E8C}"/>
              </a:ext>
            </a:extLst>
          </p:cNvPr>
          <p:cNvCxnSpPr>
            <a:cxnSpLocks/>
            <a:stCxn id="79" idx="3"/>
            <a:endCxn id="5" idx="0"/>
          </p:cNvCxnSpPr>
          <p:nvPr/>
        </p:nvCxnSpPr>
        <p:spPr>
          <a:xfrm>
            <a:off x="2631144" y="2946180"/>
            <a:ext cx="18568335" cy="54791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: Angulado 14">
            <a:extLst>
              <a:ext uri="{FF2B5EF4-FFF2-40B4-BE49-F238E27FC236}">
                <a16:creationId xmlns:a16="http://schemas.microsoft.com/office/drawing/2014/main" id="{B75F4973-2AF5-434A-B40D-4990C4C91361}"/>
              </a:ext>
            </a:extLst>
          </p:cNvPr>
          <p:cNvCxnSpPr>
            <a:cxnSpLocks/>
            <a:stCxn id="80" idx="3"/>
            <a:endCxn id="5" idx="0"/>
          </p:cNvCxnSpPr>
          <p:nvPr/>
        </p:nvCxnSpPr>
        <p:spPr>
          <a:xfrm>
            <a:off x="3290377" y="4017872"/>
            <a:ext cx="17909102" cy="44074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: Angulado 14">
            <a:extLst>
              <a:ext uri="{FF2B5EF4-FFF2-40B4-BE49-F238E27FC236}">
                <a16:creationId xmlns:a16="http://schemas.microsoft.com/office/drawing/2014/main" id="{CC2D80E4-D803-4FD9-B171-7259E6C83247}"/>
              </a:ext>
            </a:extLst>
          </p:cNvPr>
          <p:cNvCxnSpPr>
            <a:cxnSpLocks/>
            <a:stCxn id="75" idx="3"/>
            <a:endCxn id="5" idx="0"/>
          </p:cNvCxnSpPr>
          <p:nvPr/>
        </p:nvCxnSpPr>
        <p:spPr>
          <a:xfrm>
            <a:off x="3971001" y="5142773"/>
            <a:ext cx="17228478" cy="32825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: Angulado 14">
            <a:extLst>
              <a:ext uri="{FF2B5EF4-FFF2-40B4-BE49-F238E27FC236}">
                <a16:creationId xmlns:a16="http://schemas.microsoft.com/office/drawing/2014/main" id="{4DB517F2-66B0-4430-88BB-F5C1C7869B40}"/>
              </a:ext>
            </a:extLst>
          </p:cNvPr>
          <p:cNvCxnSpPr>
            <a:cxnSpLocks/>
            <a:stCxn id="60" idx="3"/>
            <a:endCxn id="5" idx="0"/>
          </p:cNvCxnSpPr>
          <p:nvPr/>
        </p:nvCxnSpPr>
        <p:spPr>
          <a:xfrm>
            <a:off x="6094859" y="6266093"/>
            <a:ext cx="15104620" cy="2159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Angulado 14">
            <a:extLst>
              <a:ext uri="{FF2B5EF4-FFF2-40B4-BE49-F238E27FC236}">
                <a16:creationId xmlns:a16="http://schemas.microsoft.com/office/drawing/2014/main" id="{9036E835-DB13-4901-96B6-B8CB5CE28F7F}"/>
              </a:ext>
            </a:extLst>
          </p:cNvPr>
          <p:cNvCxnSpPr>
            <a:cxnSpLocks/>
            <a:stCxn id="106" idx="3"/>
            <a:endCxn id="5" idx="0"/>
          </p:cNvCxnSpPr>
          <p:nvPr/>
        </p:nvCxnSpPr>
        <p:spPr>
          <a:xfrm>
            <a:off x="4728460" y="6266093"/>
            <a:ext cx="16471019" cy="2159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4">
            <a:extLst>
              <a:ext uri="{FF2B5EF4-FFF2-40B4-BE49-F238E27FC236}">
                <a16:creationId xmlns:a16="http://schemas.microsoft.com/office/drawing/2014/main" id="{975A7700-2899-49B8-BDD6-8213E6C2190E}"/>
              </a:ext>
            </a:extLst>
          </p:cNvPr>
          <p:cNvCxnSpPr>
            <a:cxnSpLocks/>
            <a:stCxn id="58" idx="3"/>
            <a:endCxn id="5" idx="0"/>
          </p:cNvCxnSpPr>
          <p:nvPr/>
        </p:nvCxnSpPr>
        <p:spPr>
          <a:xfrm>
            <a:off x="3290080" y="6305522"/>
            <a:ext cx="17909399" cy="2119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: Angulado 14">
            <a:extLst>
              <a:ext uri="{FF2B5EF4-FFF2-40B4-BE49-F238E27FC236}">
                <a16:creationId xmlns:a16="http://schemas.microsoft.com/office/drawing/2014/main" id="{7C614D2D-8624-4FD9-A4D9-8949B1769E09}"/>
              </a:ext>
            </a:extLst>
          </p:cNvPr>
          <p:cNvCxnSpPr>
            <a:cxnSpLocks/>
            <a:stCxn id="59" idx="3"/>
            <a:endCxn id="5" idx="0"/>
          </p:cNvCxnSpPr>
          <p:nvPr/>
        </p:nvCxnSpPr>
        <p:spPr>
          <a:xfrm>
            <a:off x="2629959" y="5180621"/>
            <a:ext cx="18569520" cy="3244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14">
            <a:extLst>
              <a:ext uri="{FF2B5EF4-FFF2-40B4-BE49-F238E27FC236}">
                <a16:creationId xmlns:a16="http://schemas.microsoft.com/office/drawing/2014/main" id="{9740CED6-5B2D-49E5-B9D7-2579597A67C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5606" y="3952964"/>
            <a:ext cx="19293873" cy="4472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14">
            <a:extLst>
              <a:ext uri="{FF2B5EF4-FFF2-40B4-BE49-F238E27FC236}">
                <a16:creationId xmlns:a16="http://schemas.microsoft.com/office/drawing/2014/main" id="{A8288D45-1AF0-4CBD-A0D3-D06F877558D2}"/>
              </a:ext>
            </a:extLst>
          </p:cNvPr>
          <p:cNvCxnSpPr>
            <a:cxnSpLocks/>
            <a:stCxn id="67" idx="3"/>
            <a:endCxn id="5" idx="0"/>
          </p:cNvCxnSpPr>
          <p:nvPr/>
        </p:nvCxnSpPr>
        <p:spPr>
          <a:xfrm>
            <a:off x="1315721" y="5207522"/>
            <a:ext cx="19883758" cy="3217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14">
            <a:extLst>
              <a:ext uri="{FF2B5EF4-FFF2-40B4-BE49-F238E27FC236}">
                <a16:creationId xmlns:a16="http://schemas.microsoft.com/office/drawing/2014/main" id="{C39F922C-27E5-4F6E-9E4A-A090EB6AEE34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934230" y="6253507"/>
            <a:ext cx="19265249" cy="21718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14">
            <a:extLst>
              <a:ext uri="{FF2B5EF4-FFF2-40B4-BE49-F238E27FC236}">
                <a16:creationId xmlns:a16="http://schemas.microsoft.com/office/drawing/2014/main" id="{8C936E8A-F3FB-4639-8B6C-EE569483C470}"/>
              </a:ext>
            </a:extLst>
          </p:cNvPr>
          <p:cNvCxnSpPr>
            <a:cxnSpLocks/>
            <a:stCxn id="68" idx="3"/>
            <a:endCxn id="5" idx="0"/>
          </p:cNvCxnSpPr>
          <p:nvPr/>
        </p:nvCxnSpPr>
        <p:spPr>
          <a:xfrm>
            <a:off x="2554945" y="7461522"/>
            <a:ext cx="18644534" cy="963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14">
            <a:extLst>
              <a:ext uri="{FF2B5EF4-FFF2-40B4-BE49-F238E27FC236}">
                <a16:creationId xmlns:a16="http://schemas.microsoft.com/office/drawing/2014/main" id="{F9B2C64E-213B-4B69-8FB2-42B38BCBAAC1}"/>
              </a:ext>
            </a:extLst>
          </p:cNvPr>
          <p:cNvCxnSpPr>
            <a:cxnSpLocks/>
            <a:stCxn id="56" idx="3"/>
            <a:endCxn id="5" idx="0"/>
          </p:cNvCxnSpPr>
          <p:nvPr/>
        </p:nvCxnSpPr>
        <p:spPr>
          <a:xfrm>
            <a:off x="3961224" y="7495024"/>
            <a:ext cx="17238255" cy="9302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14">
            <a:extLst>
              <a:ext uri="{FF2B5EF4-FFF2-40B4-BE49-F238E27FC236}">
                <a16:creationId xmlns:a16="http://schemas.microsoft.com/office/drawing/2014/main" id="{B0ADDA7E-3B06-4BDF-A7E9-D126C231CD16}"/>
              </a:ext>
            </a:extLst>
          </p:cNvPr>
          <p:cNvCxnSpPr>
            <a:cxnSpLocks/>
            <a:stCxn id="62" idx="3"/>
            <a:endCxn id="5" idx="0"/>
          </p:cNvCxnSpPr>
          <p:nvPr/>
        </p:nvCxnSpPr>
        <p:spPr>
          <a:xfrm>
            <a:off x="5367503" y="7389562"/>
            <a:ext cx="15831976" cy="10357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de Seta Reta 228">
            <a:extLst>
              <a:ext uri="{FF2B5EF4-FFF2-40B4-BE49-F238E27FC236}">
                <a16:creationId xmlns:a16="http://schemas.microsoft.com/office/drawing/2014/main" id="{C53E3CD3-BA99-4375-BA6A-23DAA7F4C8EC}"/>
              </a:ext>
            </a:extLst>
          </p:cNvPr>
          <p:cNvCxnSpPr>
            <a:stCxn id="73" idx="3"/>
          </p:cNvCxnSpPr>
          <p:nvPr/>
        </p:nvCxnSpPr>
        <p:spPr>
          <a:xfrm flipV="1">
            <a:off x="3394817" y="8425312"/>
            <a:ext cx="17804662" cy="21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>
            <a:extLst>
              <a:ext uri="{FF2B5EF4-FFF2-40B4-BE49-F238E27FC236}">
                <a16:creationId xmlns:a16="http://schemas.microsoft.com/office/drawing/2014/main" id="{7D8F1BE5-F72B-4323-BC6D-A437276A2668}"/>
              </a:ext>
            </a:extLst>
          </p:cNvPr>
          <p:cNvCxnSpPr>
            <a:cxnSpLocks/>
            <a:stCxn id="55" idx="3"/>
            <a:endCxn id="5" idx="0"/>
          </p:cNvCxnSpPr>
          <p:nvPr/>
        </p:nvCxnSpPr>
        <p:spPr>
          <a:xfrm flipV="1">
            <a:off x="4728460" y="8425312"/>
            <a:ext cx="16471019" cy="13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de Seta Reta 233">
            <a:extLst>
              <a:ext uri="{FF2B5EF4-FFF2-40B4-BE49-F238E27FC236}">
                <a16:creationId xmlns:a16="http://schemas.microsoft.com/office/drawing/2014/main" id="{F390BAC8-EB8B-4343-850B-2C7BBB8ACEAC}"/>
              </a:ext>
            </a:extLst>
          </p:cNvPr>
          <p:cNvCxnSpPr>
            <a:cxnSpLocks/>
            <a:stCxn id="57" idx="3"/>
            <a:endCxn id="5" idx="0"/>
          </p:cNvCxnSpPr>
          <p:nvPr/>
        </p:nvCxnSpPr>
        <p:spPr>
          <a:xfrm flipV="1">
            <a:off x="6125260" y="8425312"/>
            <a:ext cx="15074219" cy="13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34138046-B922-4670-BB05-3EDE72CE5E6B}"/>
              </a:ext>
            </a:extLst>
          </p:cNvPr>
          <p:cNvCxnSpPr>
            <a:cxnSpLocks/>
          </p:cNvCxnSpPr>
          <p:nvPr/>
        </p:nvCxnSpPr>
        <p:spPr>
          <a:xfrm>
            <a:off x="7222818" y="8497272"/>
            <a:ext cx="14072635" cy="6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: Angulado 14">
            <a:extLst>
              <a:ext uri="{FF2B5EF4-FFF2-40B4-BE49-F238E27FC236}">
                <a16:creationId xmlns:a16="http://schemas.microsoft.com/office/drawing/2014/main" id="{6E4E8AB8-FEA0-4AA3-A29E-8129D8C7E616}"/>
              </a:ext>
            </a:extLst>
          </p:cNvPr>
          <p:cNvCxnSpPr>
            <a:cxnSpLocks/>
            <a:stCxn id="71" idx="3"/>
            <a:endCxn id="5" idx="0"/>
          </p:cNvCxnSpPr>
          <p:nvPr/>
        </p:nvCxnSpPr>
        <p:spPr>
          <a:xfrm>
            <a:off x="1272548" y="2926732"/>
            <a:ext cx="19926931" cy="5498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14">
            <a:extLst>
              <a:ext uri="{FF2B5EF4-FFF2-40B4-BE49-F238E27FC236}">
                <a16:creationId xmlns:a16="http://schemas.microsoft.com/office/drawing/2014/main" id="{C8C0E52E-2FE5-4488-B811-502F2FAEBE4C}"/>
              </a:ext>
            </a:extLst>
          </p:cNvPr>
          <p:cNvCxnSpPr>
            <a:cxnSpLocks/>
            <a:stCxn id="72" idx="3"/>
            <a:endCxn id="5" idx="0"/>
          </p:cNvCxnSpPr>
          <p:nvPr/>
        </p:nvCxnSpPr>
        <p:spPr>
          <a:xfrm>
            <a:off x="728137" y="4024732"/>
            <a:ext cx="20471342" cy="4400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: Angulado 14">
            <a:extLst>
              <a:ext uri="{FF2B5EF4-FFF2-40B4-BE49-F238E27FC236}">
                <a16:creationId xmlns:a16="http://schemas.microsoft.com/office/drawing/2014/main" id="{1C216971-6F9D-4642-82E0-618504B5C953}"/>
              </a:ext>
            </a:extLst>
          </p:cNvPr>
          <p:cNvCxnSpPr>
            <a:cxnSpLocks/>
            <a:stCxn id="69" idx="3"/>
            <a:endCxn id="5" idx="0"/>
          </p:cNvCxnSpPr>
          <p:nvPr/>
        </p:nvCxnSpPr>
        <p:spPr>
          <a:xfrm>
            <a:off x="1277137" y="7389562"/>
            <a:ext cx="19922342" cy="10357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63">
            <a:extLst>
              <a:ext uri="{FF2B5EF4-FFF2-40B4-BE49-F238E27FC236}">
                <a16:creationId xmlns:a16="http://schemas.microsoft.com/office/drawing/2014/main" id="{999D9502-115E-4247-A8B1-EBC2A6A76972}"/>
              </a:ext>
            </a:extLst>
          </p:cNvPr>
          <p:cNvSpPr txBox="1"/>
          <p:nvPr/>
        </p:nvSpPr>
        <p:spPr>
          <a:xfrm>
            <a:off x="1565721" y="397514"/>
            <a:ext cx="1210972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ADMINISTRAÇÃO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ADMINISTRAÇÃO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80758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63">
            <a:extLst>
              <a:ext uri="{FF2B5EF4-FFF2-40B4-BE49-F238E27FC236}">
                <a16:creationId xmlns:a16="http://schemas.microsoft.com/office/drawing/2014/main" id="{EC8500FC-B3F8-4FD2-83CC-0DF2F3014718}"/>
              </a:ext>
            </a:extLst>
          </p:cNvPr>
          <p:cNvSpPr txBox="1"/>
          <p:nvPr/>
        </p:nvSpPr>
        <p:spPr>
          <a:xfrm>
            <a:off x="1565721" y="397514"/>
            <a:ext cx="1210972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ADMINISTRAÇÃO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ADMINISTRAÇÃO DOS MICROSSERVIÇOS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60" y="4606210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60" y="8010522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5717093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68" y="4567020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60" y="5704210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60" y="6857366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37" y="2410210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64" y="3436492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00" y="6857366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276" y="5665020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85" y="4534492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23" y="8069889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60" y="3495624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1" y="2400818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04" y="3508210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29" y="2434343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27" y="2397328"/>
            <a:ext cx="1098000" cy="109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28B5E5C-EC90-4523-AD53-F8FA2C341E34}"/>
              </a:ext>
            </a:extLst>
          </p:cNvPr>
          <p:cNvGrpSpPr/>
          <p:nvPr/>
        </p:nvGrpSpPr>
        <p:grpSpPr>
          <a:xfrm>
            <a:off x="19084831" y="8425312"/>
            <a:ext cx="4065537" cy="4683164"/>
            <a:chOff x="19556112" y="7497250"/>
            <a:chExt cx="4065537" cy="468316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3619A3F-F6A3-4EBA-BB35-450C9A27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9871" y="7497250"/>
              <a:ext cx="3901778" cy="3901778"/>
            </a:xfrm>
            <a:prstGeom prst="rect">
              <a:avLst/>
            </a:prstGeom>
          </p:spPr>
        </p:pic>
        <p:pic>
          <p:nvPicPr>
            <p:cNvPr id="2050" name="Picture 2" descr="Resultado de imagem para spring boot admin">
              <a:extLst>
                <a:ext uri="{FF2B5EF4-FFF2-40B4-BE49-F238E27FC236}">
                  <a16:creationId xmlns:a16="http://schemas.microsoft.com/office/drawing/2014/main" id="{D045C854-6113-4313-92C7-5EF4F9159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7958" y="9194877"/>
              <a:ext cx="1461089" cy="146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387C4B4-F6BA-4704-BF94-816609436F01}"/>
                </a:ext>
              </a:extLst>
            </p:cNvPr>
            <p:cNvSpPr txBox="1"/>
            <p:nvPr/>
          </p:nvSpPr>
          <p:spPr>
            <a:xfrm>
              <a:off x="19556112" y="11534083"/>
              <a:ext cx="40655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Spring Boot Admin</a:t>
              </a:r>
            </a:p>
          </p:txBody>
        </p:sp>
      </p:grp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F6BF4B6A-3BCA-4D66-9294-601A3E8763F5}"/>
              </a:ext>
            </a:extLst>
          </p:cNvPr>
          <p:cNvCxnSpPr>
            <a:cxnSpLocks/>
            <a:stCxn id="52" idx="3"/>
            <a:endCxn id="5" idx="0"/>
          </p:cNvCxnSpPr>
          <p:nvPr/>
        </p:nvCxnSpPr>
        <p:spPr>
          <a:xfrm>
            <a:off x="10945837" y="2959210"/>
            <a:ext cx="10253642" cy="5466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CAAC3B1C-4464-4732-A8B2-701BBC8BB6AC}"/>
              </a:ext>
            </a:extLst>
          </p:cNvPr>
          <p:cNvCxnSpPr>
            <a:stCxn id="53" idx="3"/>
            <a:endCxn id="5" idx="0"/>
          </p:cNvCxnSpPr>
          <p:nvPr/>
        </p:nvCxnSpPr>
        <p:spPr>
          <a:xfrm>
            <a:off x="10271264" y="3985492"/>
            <a:ext cx="10928215" cy="4439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do 14">
            <a:extLst>
              <a:ext uri="{FF2B5EF4-FFF2-40B4-BE49-F238E27FC236}">
                <a16:creationId xmlns:a16="http://schemas.microsoft.com/office/drawing/2014/main" id="{F83C570B-2A20-4E99-9EB8-27D67E1C08F8}"/>
              </a:ext>
            </a:extLst>
          </p:cNvPr>
          <p:cNvCxnSpPr>
            <a:cxnSpLocks/>
            <a:stCxn id="138" idx="3"/>
            <a:endCxn id="5" idx="0"/>
          </p:cNvCxnSpPr>
          <p:nvPr/>
        </p:nvCxnSpPr>
        <p:spPr>
          <a:xfrm>
            <a:off x="8821404" y="4057210"/>
            <a:ext cx="12378075" cy="4368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: Angulado 14">
            <a:extLst>
              <a:ext uri="{FF2B5EF4-FFF2-40B4-BE49-F238E27FC236}">
                <a16:creationId xmlns:a16="http://schemas.microsoft.com/office/drawing/2014/main" id="{97B4F668-C2A9-4EC1-8D05-908F9866E637}"/>
              </a:ext>
            </a:extLst>
          </p:cNvPr>
          <p:cNvCxnSpPr>
            <a:cxnSpLocks/>
            <a:stCxn id="139" idx="3"/>
            <a:endCxn id="5" idx="0"/>
          </p:cNvCxnSpPr>
          <p:nvPr/>
        </p:nvCxnSpPr>
        <p:spPr>
          <a:xfrm>
            <a:off x="9556029" y="2983343"/>
            <a:ext cx="11643450" cy="54419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Angulado 14">
            <a:extLst>
              <a:ext uri="{FF2B5EF4-FFF2-40B4-BE49-F238E27FC236}">
                <a16:creationId xmlns:a16="http://schemas.microsoft.com/office/drawing/2014/main" id="{DECABD1A-1260-415D-81B5-18227F073FD6}"/>
              </a:ext>
            </a:extLst>
          </p:cNvPr>
          <p:cNvCxnSpPr>
            <a:cxnSpLocks/>
            <a:stCxn id="65" idx="3"/>
            <a:endCxn id="5" idx="0"/>
          </p:cNvCxnSpPr>
          <p:nvPr/>
        </p:nvCxnSpPr>
        <p:spPr>
          <a:xfrm>
            <a:off x="9467285" y="5083492"/>
            <a:ext cx="11732194" cy="3341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: Angulado 14">
            <a:extLst>
              <a:ext uri="{FF2B5EF4-FFF2-40B4-BE49-F238E27FC236}">
                <a16:creationId xmlns:a16="http://schemas.microsoft.com/office/drawing/2014/main" id="{253CEBF9-4DDC-40EC-8A72-EFB8460B1077}"/>
              </a:ext>
            </a:extLst>
          </p:cNvPr>
          <p:cNvCxnSpPr>
            <a:cxnSpLocks/>
            <a:stCxn id="64" idx="3"/>
            <a:endCxn id="5" idx="0"/>
          </p:cNvCxnSpPr>
          <p:nvPr/>
        </p:nvCxnSpPr>
        <p:spPr>
          <a:xfrm>
            <a:off x="8874276" y="6214020"/>
            <a:ext cx="12325203" cy="22112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4">
            <a:extLst>
              <a:ext uri="{FF2B5EF4-FFF2-40B4-BE49-F238E27FC236}">
                <a16:creationId xmlns:a16="http://schemas.microsoft.com/office/drawing/2014/main" id="{A10E2B1A-8FF1-4EF3-8815-E1908F8DD634}"/>
              </a:ext>
            </a:extLst>
          </p:cNvPr>
          <p:cNvCxnSpPr>
            <a:cxnSpLocks/>
            <a:stCxn id="61" idx="3"/>
            <a:endCxn id="5" idx="0"/>
          </p:cNvCxnSpPr>
          <p:nvPr/>
        </p:nvCxnSpPr>
        <p:spPr>
          <a:xfrm>
            <a:off x="8048768" y="5116020"/>
            <a:ext cx="13150711" cy="33092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: Angulado 14">
            <a:extLst>
              <a:ext uri="{FF2B5EF4-FFF2-40B4-BE49-F238E27FC236}">
                <a16:creationId xmlns:a16="http://schemas.microsoft.com/office/drawing/2014/main" id="{4291FC50-ACB0-4636-82F7-74CEB95C0786}"/>
              </a:ext>
            </a:extLst>
          </p:cNvPr>
          <p:cNvCxnSpPr>
            <a:cxnSpLocks/>
            <a:stCxn id="63" idx="3"/>
            <a:endCxn id="5" idx="0"/>
          </p:cNvCxnSpPr>
          <p:nvPr/>
        </p:nvCxnSpPr>
        <p:spPr>
          <a:xfrm>
            <a:off x="7971600" y="7406366"/>
            <a:ext cx="13227879" cy="10189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: Angulado 14">
            <a:extLst>
              <a:ext uri="{FF2B5EF4-FFF2-40B4-BE49-F238E27FC236}">
                <a16:creationId xmlns:a16="http://schemas.microsoft.com/office/drawing/2014/main" id="{8F0A326B-86F4-40D8-8F66-7916A6F1C4F4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7522060" y="6253210"/>
            <a:ext cx="13677419" cy="2172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Angulado 14">
            <a:extLst>
              <a:ext uri="{FF2B5EF4-FFF2-40B4-BE49-F238E27FC236}">
                <a16:creationId xmlns:a16="http://schemas.microsoft.com/office/drawing/2014/main" id="{C6B237B6-B9BB-41E2-95F1-69B17F1C22DA}"/>
              </a:ext>
            </a:extLst>
          </p:cNvPr>
          <p:cNvCxnSpPr>
            <a:cxnSpLocks/>
            <a:stCxn id="54" idx="3"/>
            <a:endCxn id="5" idx="0"/>
          </p:cNvCxnSpPr>
          <p:nvPr/>
        </p:nvCxnSpPr>
        <p:spPr>
          <a:xfrm>
            <a:off x="6674260" y="5155210"/>
            <a:ext cx="14525219" cy="3270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Angulado 14">
            <a:extLst>
              <a:ext uri="{FF2B5EF4-FFF2-40B4-BE49-F238E27FC236}">
                <a16:creationId xmlns:a16="http://schemas.microsoft.com/office/drawing/2014/main" id="{E5AD15FA-1530-4F0A-A48D-B077B3A44F45}"/>
              </a:ext>
            </a:extLst>
          </p:cNvPr>
          <p:cNvCxnSpPr>
            <a:cxnSpLocks/>
            <a:stCxn id="195" idx="3"/>
            <a:endCxn id="5" idx="0"/>
          </p:cNvCxnSpPr>
          <p:nvPr/>
        </p:nvCxnSpPr>
        <p:spPr>
          <a:xfrm>
            <a:off x="7430260" y="4044624"/>
            <a:ext cx="13769219" cy="43806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: Angulado 14">
            <a:extLst>
              <a:ext uri="{FF2B5EF4-FFF2-40B4-BE49-F238E27FC236}">
                <a16:creationId xmlns:a16="http://schemas.microsoft.com/office/drawing/2014/main" id="{82A4F356-8881-44FC-82B1-03EA89600A1E}"/>
              </a:ext>
            </a:extLst>
          </p:cNvPr>
          <p:cNvCxnSpPr>
            <a:cxnSpLocks/>
            <a:stCxn id="137" idx="3"/>
            <a:endCxn id="5" idx="0"/>
          </p:cNvCxnSpPr>
          <p:nvPr/>
        </p:nvCxnSpPr>
        <p:spPr>
          <a:xfrm>
            <a:off x="8166221" y="2949818"/>
            <a:ext cx="13033258" cy="54754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do 14">
            <a:extLst>
              <a:ext uri="{FF2B5EF4-FFF2-40B4-BE49-F238E27FC236}">
                <a16:creationId xmlns:a16="http://schemas.microsoft.com/office/drawing/2014/main" id="{8FD8E084-C819-4DB2-A2CC-02B6A647600A}"/>
              </a:ext>
            </a:extLst>
          </p:cNvPr>
          <p:cNvCxnSpPr>
            <a:cxnSpLocks/>
            <a:stCxn id="140" idx="3"/>
            <a:endCxn id="5" idx="0"/>
          </p:cNvCxnSpPr>
          <p:nvPr/>
        </p:nvCxnSpPr>
        <p:spPr>
          <a:xfrm>
            <a:off x="6754527" y="2946328"/>
            <a:ext cx="14444952" cy="54789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: Angulado 14">
            <a:extLst>
              <a:ext uri="{FF2B5EF4-FFF2-40B4-BE49-F238E27FC236}">
                <a16:creationId xmlns:a16="http://schemas.microsoft.com/office/drawing/2014/main" id="{DF2C57E5-74F4-4085-8960-6FA0A2E68DB0}"/>
              </a:ext>
            </a:extLst>
          </p:cNvPr>
          <p:cNvCxnSpPr>
            <a:cxnSpLocks/>
            <a:stCxn id="78" idx="3"/>
            <a:endCxn id="5" idx="0"/>
          </p:cNvCxnSpPr>
          <p:nvPr/>
        </p:nvCxnSpPr>
        <p:spPr>
          <a:xfrm>
            <a:off x="5367800" y="2926584"/>
            <a:ext cx="15831679" cy="5498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: Angulado 14">
            <a:extLst>
              <a:ext uri="{FF2B5EF4-FFF2-40B4-BE49-F238E27FC236}">
                <a16:creationId xmlns:a16="http://schemas.microsoft.com/office/drawing/2014/main" id="{1BAD6A00-1671-4515-A857-727E5ACD0930}"/>
              </a:ext>
            </a:extLst>
          </p:cNvPr>
          <p:cNvCxnSpPr>
            <a:cxnSpLocks/>
            <a:stCxn id="74" idx="3"/>
            <a:endCxn id="5" idx="0"/>
          </p:cNvCxnSpPr>
          <p:nvPr/>
        </p:nvCxnSpPr>
        <p:spPr>
          <a:xfrm>
            <a:off x="6029286" y="4017872"/>
            <a:ext cx="15170193" cy="44074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: Angulado 14">
            <a:extLst>
              <a:ext uri="{FF2B5EF4-FFF2-40B4-BE49-F238E27FC236}">
                <a16:creationId xmlns:a16="http://schemas.microsoft.com/office/drawing/2014/main" id="{A15E9210-CB37-4C07-AC05-FA4D42925E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181486" y="5135541"/>
            <a:ext cx="16017993" cy="32897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: Angulado 14">
            <a:extLst>
              <a:ext uri="{FF2B5EF4-FFF2-40B4-BE49-F238E27FC236}">
                <a16:creationId xmlns:a16="http://schemas.microsoft.com/office/drawing/2014/main" id="{A983E9A4-B7C8-4F79-B071-A779269AB419}"/>
              </a:ext>
            </a:extLst>
          </p:cNvPr>
          <p:cNvCxnSpPr>
            <a:cxnSpLocks/>
            <a:stCxn id="81" idx="3"/>
            <a:endCxn id="5" idx="0"/>
          </p:cNvCxnSpPr>
          <p:nvPr/>
        </p:nvCxnSpPr>
        <p:spPr>
          <a:xfrm>
            <a:off x="4687176" y="4044476"/>
            <a:ext cx="16512303" cy="43808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: Angulado 14">
            <a:extLst>
              <a:ext uri="{FF2B5EF4-FFF2-40B4-BE49-F238E27FC236}">
                <a16:creationId xmlns:a16="http://schemas.microsoft.com/office/drawing/2014/main" id="{E363E1E2-D032-4E5B-8572-7511C46C9900}"/>
              </a:ext>
            </a:extLst>
          </p:cNvPr>
          <p:cNvCxnSpPr>
            <a:cxnSpLocks/>
            <a:stCxn id="76" idx="3"/>
            <a:endCxn id="5" idx="0"/>
          </p:cNvCxnSpPr>
          <p:nvPr/>
        </p:nvCxnSpPr>
        <p:spPr>
          <a:xfrm>
            <a:off x="4027202" y="2946179"/>
            <a:ext cx="17172277" cy="54791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do 14">
            <a:extLst>
              <a:ext uri="{FF2B5EF4-FFF2-40B4-BE49-F238E27FC236}">
                <a16:creationId xmlns:a16="http://schemas.microsoft.com/office/drawing/2014/main" id="{854EBD91-F825-410C-9353-ACE139C98E8C}"/>
              </a:ext>
            </a:extLst>
          </p:cNvPr>
          <p:cNvCxnSpPr>
            <a:cxnSpLocks/>
            <a:stCxn id="79" idx="3"/>
            <a:endCxn id="5" idx="0"/>
          </p:cNvCxnSpPr>
          <p:nvPr/>
        </p:nvCxnSpPr>
        <p:spPr>
          <a:xfrm>
            <a:off x="2631144" y="2946180"/>
            <a:ext cx="18568335" cy="54791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: Angulado 14">
            <a:extLst>
              <a:ext uri="{FF2B5EF4-FFF2-40B4-BE49-F238E27FC236}">
                <a16:creationId xmlns:a16="http://schemas.microsoft.com/office/drawing/2014/main" id="{B75F4973-2AF5-434A-B40D-4990C4C91361}"/>
              </a:ext>
            </a:extLst>
          </p:cNvPr>
          <p:cNvCxnSpPr>
            <a:cxnSpLocks/>
            <a:stCxn id="80" idx="3"/>
            <a:endCxn id="5" idx="0"/>
          </p:cNvCxnSpPr>
          <p:nvPr/>
        </p:nvCxnSpPr>
        <p:spPr>
          <a:xfrm>
            <a:off x="3290377" y="4017872"/>
            <a:ext cx="17909102" cy="44074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: Angulado 14">
            <a:extLst>
              <a:ext uri="{FF2B5EF4-FFF2-40B4-BE49-F238E27FC236}">
                <a16:creationId xmlns:a16="http://schemas.microsoft.com/office/drawing/2014/main" id="{CC2D80E4-D803-4FD9-B171-7259E6C83247}"/>
              </a:ext>
            </a:extLst>
          </p:cNvPr>
          <p:cNvCxnSpPr>
            <a:cxnSpLocks/>
            <a:stCxn id="75" idx="3"/>
            <a:endCxn id="5" idx="0"/>
          </p:cNvCxnSpPr>
          <p:nvPr/>
        </p:nvCxnSpPr>
        <p:spPr>
          <a:xfrm>
            <a:off x="3971001" y="5142773"/>
            <a:ext cx="17228478" cy="32825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: Angulado 14">
            <a:extLst>
              <a:ext uri="{FF2B5EF4-FFF2-40B4-BE49-F238E27FC236}">
                <a16:creationId xmlns:a16="http://schemas.microsoft.com/office/drawing/2014/main" id="{4DB517F2-66B0-4430-88BB-F5C1C7869B40}"/>
              </a:ext>
            </a:extLst>
          </p:cNvPr>
          <p:cNvCxnSpPr>
            <a:cxnSpLocks/>
            <a:stCxn id="60" idx="3"/>
            <a:endCxn id="5" idx="0"/>
          </p:cNvCxnSpPr>
          <p:nvPr/>
        </p:nvCxnSpPr>
        <p:spPr>
          <a:xfrm>
            <a:off x="6094859" y="6266093"/>
            <a:ext cx="15104620" cy="2159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Angulado 14">
            <a:extLst>
              <a:ext uri="{FF2B5EF4-FFF2-40B4-BE49-F238E27FC236}">
                <a16:creationId xmlns:a16="http://schemas.microsoft.com/office/drawing/2014/main" id="{9036E835-DB13-4901-96B6-B8CB5CE28F7F}"/>
              </a:ext>
            </a:extLst>
          </p:cNvPr>
          <p:cNvCxnSpPr>
            <a:cxnSpLocks/>
            <a:stCxn id="106" idx="3"/>
            <a:endCxn id="5" idx="0"/>
          </p:cNvCxnSpPr>
          <p:nvPr/>
        </p:nvCxnSpPr>
        <p:spPr>
          <a:xfrm>
            <a:off x="4728460" y="6266093"/>
            <a:ext cx="16471019" cy="2159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4">
            <a:extLst>
              <a:ext uri="{FF2B5EF4-FFF2-40B4-BE49-F238E27FC236}">
                <a16:creationId xmlns:a16="http://schemas.microsoft.com/office/drawing/2014/main" id="{975A7700-2899-49B8-BDD6-8213E6C2190E}"/>
              </a:ext>
            </a:extLst>
          </p:cNvPr>
          <p:cNvCxnSpPr>
            <a:cxnSpLocks/>
            <a:stCxn id="58" idx="3"/>
            <a:endCxn id="5" idx="0"/>
          </p:cNvCxnSpPr>
          <p:nvPr/>
        </p:nvCxnSpPr>
        <p:spPr>
          <a:xfrm>
            <a:off x="3290080" y="6305522"/>
            <a:ext cx="17909399" cy="2119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: Angulado 14">
            <a:extLst>
              <a:ext uri="{FF2B5EF4-FFF2-40B4-BE49-F238E27FC236}">
                <a16:creationId xmlns:a16="http://schemas.microsoft.com/office/drawing/2014/main" id="{7C614D2D-8624-4FD9-A4D9-8949B1769E09}"/>
              </a:ext>
            </a:extLst>
          </p:cNvPr>
          <p:cNvCxnSpPr>
            <a:cxnSpLocks/>
            <a:stCxn id="59" idx="3"/>
            <a:endCxn id="5" idx="0"/>
          </p:cNvCxnSpPr>
          <p:nvPr/>
        </p:nvCxnSpPr>
        <p:spPr>
          <a:xfrm>
            <a:off x="2629959" y="5180621"/>
            <a:ext cx="18569520" cy="3244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14">
            <a:extLst>
              <a:ext uri="{FF2B5EF4-FFF2-40B4-BE49-F238E27FC236}">
                <a16:creationId xmlns:a16="http://schemas.microsoft.com/office/drawing/2014/main" id="{9740CED6-5B2D-49E5-B9D7-2579597A67C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5606" y="3952964"/>
            <a:ext cx="19293873" cy="4472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14">
            <a:extLst>
              <a:ext uri="{FF2B5EF4-FFF2-40B4-BE49-F238E27FC236}">
                <a16:creationId xmlns:a16="http://schemas.microsoft.com/office/drawing/2014/main" id="{A8288D45-1AF0-4CBD-A0D3-D06F877558D2}"/>
              </a:ext>
            </a:extLst>
          </p:cNvPr>
          <p:cNvCxnSpPr>
            <a:cxnSpLocks/>
            <a:stCxn id="67" idx="3"/>
            <a:endCxn id="5" idx="0"/>
          </p:cNvCxnSpPr>
          <p:nvPr/>
        </p:nvCxnSpPr>
        <p:spPr>
          <a:xfrm>
            <a:off x="1315721" y="5207522"/>
            <a:ext cx="19883758" cy="3217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14">
            <a:extLst>
              <a:ext uri="{FF2B5EF4-FFF2-40B4-BE49-F238E27FC236}">
                <a16:creationId xmlns:a16="http://schemas.microsoft.com/office/drawing/2014/main" id="{C39F922C-27E5-4F6E-9E4A-A090EB6AEE34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934230" y="6253507"/>
            <a:ext cx="19265249" cy="21718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14">
            <a:extLst>
              <a:ext uri="{FF2B5EF4-FFF2-40B4-BE49-F238E27FC236}">
                <a16:creationId xmlns:a16="http://schemas.microsoft.com/office/drawing/2014/main" id="{8C936E8A-F3FB-4639-8B6C-EE569483C470}"/>
              </a:ext>
            </a:extLst>
          </p:cNvPr>
          <p:cNvCxnSpPr>
            <a:cxnSpLocks/>
            <a:stCxn id="68" idx="3"/>
            <a:endCxn id="5" idx="0"/>
          </p:cNvCxnSpPr>
          <p:nvPr/>
        </p:nvCxnSpPr>
        <p:spPr>
          <a:xfrm>
            <a:off x="2554945" y="7461522"/>
            <a:ext cx="18644534" cy="9637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14">
            <a:extLst>
              <a:ext uri="{FF2B5EF4-FFF2-40B4-BE49-F238E27FC236}">
                <a16:creationId xmlns:a16="http://schemas.microsoft.com/office/drawing/2014/main" id="{F9B2C64E-213B-4B69-8FB2-42B38BCBAAC1}"/>
              </a:ext>
            </a:extLst>
          </p:cNvPr>
          <p:cNvCxnSpPr>
            <a:cxnSpLocks/>
            <a:stCxn id="56" idx="3"/>
            <a:endCxn id="5" idx="0"/>
          </p:cNvCxnSpPr>
          <p:nvPr/>
        </p:nvCxnSpPr>
        <p:spPr>
          <a:xfrm>
            <a:off x="3961224" y="7495024"/>
            <a:ext cx="17238255" cy="9302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14">
            <a:extLst>
              <a:ext uri="{FF2B5EF4-FFF2-40B4-BE49-F238E27FC236}">
                <a16:creationId xmlns:a16="http://schemas.microsoft.com/office/drawing/2014/main" id="{B0ADDA7E-3B06-4BDF-A7E9-D126C231CD16}"/>
              </a:ext>
            </a:extLst>
          </p:cNvPr>
          <p:cNvCxnSpPr>
            <a:cxnSpLocks/>
            <a:stCxn id="62" idx="3"/>
            <a:endCxn id="5" idx="0"/>
          </p:cNvCxnSpPr>
          <p:nvPr/>
        </p:nvCxnSpPr>
        <p:spPr>
          <a:xfrm>
            <a:off x="5367503" y="7389562"/>
            <a:ext cx="15831976" cy="10357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de Seta Reta 228">
            <a:extLst>
              <a:ext uri="{FF2B5EF4-FFF2-40B4-BE49-F238E27FC236}">
                <a16:creationId xmlns:a16="http://schemas.microsoft.com/office/drawing/2014/main" id="{C53E3CD3-BA99-4375-BA6A-23DAA7F4C8EC}"/>
              </a:ext>
            </a:extLst>
          </p:cNvPr>
          <p:cNvCxnSpPr>
            <a:stCxn id="73" idx="3"/>
          </p:cNvCxnSpPr>
          <p:nvPr/>
        </p:nvCxnSpPr>
        <p:spPr>
          <a:xfrm flipV="1">
            <a:off x="3394817" y="8425312"/>
            <a:ext cx="17804662" cy="21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>
            <a:extLst>
              <a:ext uri="{FF2B5EF4-FFF2-40B4-BE49-F238E27FC236}">
                <a16:creationId xmlns:a16="http://schemas.microsoft.com/office/drawing/2014/main" id="{7D8F1BE5-F72B-4323-BC6D-A437276A2668}"/>
              </a:ext>
            </a:extLst>
          </p:cNvPr>
          <p:cNvCxnSpPr>
            <a:cxnSpLocks/>
            <a:stCxn id="55" idx="3"/>
            <a:endCxn id="5" idx="0"/>
          </p:cNvCxnSpPr>
          <p:nvPr/>
        </p:nvCxnSpPr>
        <p:spPr>
          <a:xfrm flipV="1">
            <a:off x="4728460" y="8425312"/>
            <a:ext cx="16471019" cy="13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de Seta Reta 233">
            <a:extLst>
              <a:ext uri="{FF2B5EF4-FFF2-40B4-BE49-F238E27FC236}">
                <a16:creationId xmlns:a16="http://schemas.microsoft.com/office/drawing/2014/main" id="{F390BAC8-EB8B-4343-850B-2C7BBB8ACEAC}"/>
              </a:ext>
            </a:extLst>
          </p:cNvPr>
          <p:cNvCxnSpPr>
            <a:cxnSpLocks/>
            <a:stCxn id="57" idx="3"/>
            <a:endCxn id="5" idx="0"/>
          </p:cNvCxnSpPr>
          <p:nvPr/>
        </p:nvCxnSpPr>
        <p:spPr>
          <a:xfrm flipV="1">
            <a:off x="6125260" y="8425312"/>
            <a:ext cx="15074219" cy="13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34138046-B922-4670-BB05-3EDE72CE5E6B}"/>
              </a:ext>
            </a:extLst>
          </p:cNvPr>
          <p:cNvCxnSpPr>
            <a:cxnSpLocks/>
          </p:cNvCxnSpPr>
          <p:nvPr/>
        </p:nvCxnSpPr>
        <p:spPr>
          <a:xfrm>
            <a:off x="7222818" y="8497272"/>
            <a:ext cx="14072635" cy="6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: Angulado 14">
            <a:extLst>
              <a:ext uri="{FF2B5EF4-FFF2-40B4-BE49-F238E27FC236}">
                <a16:creationId xmlns:a16="http://schemas.microsoft.com/office/drawing/2014/main" id="{6E4E8AB8-FEA0-4AA3-A29E-8129D8C7E616}"/>
              </a:ext>
            </a:extLst>
          </p:cNvPr>
          <p:cNvCxnSpPr>
            <a:cxnSpLocks/>
            <a:stCxn id="71" idx="3"/>
            <a:endCxn id="5" idx="0"/>
          </p:cNvCxnSpPr>
          <p:nvPr/>
        </p:nvCxnSpPr>
        <p:spPr>
          <a:xfrm>
            <a:off x="1272548" y="2926732"/>
            <a:ext cx="19926931" cy="5498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14">
            <a:extLst>
              <a:ext uri="{FF2B5EF4-FFF2-40B4-BE49-F238E27FC236}">
                <a16:creationId xmlns:a16="http://schemas.microsoft.com/office/drawing/2014/main" id="{C8C0E52E-2FE5-4488-B811-502F2FAEBE4C}"/>
              </a:ext>
            </a:extLst>
          </p:cNvPr>
          <p:cNvCxnSpPr>
            <a:cxnSpLocks/>
            <a:stCxn id="72" idx="3"/>
            <a:endCxn id="5" idx="0"/>
          </p:cNvCxnSpPr>
          <p:nvPr/>
        </p:nvCxnSpPr>
        <p:spPr>
          <a:xfrm>
            <a:off x="728137" y="4024732"/>
            <a:ext cx="20471342" cy="4400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: Angulado 14">
            <a:extLst>
              <a:ext uri="{FF2B5EF4-FFF2-40B4-BE49-F238E27FC236}">
                <a16:creationId xmlns:a16="http://schemas.microsoft.com/office/drawing/2014/main" id="{1C216971-6F9D-4642-82E0-618504B5C953}"/>
              </a:ext>
            </a:extLst>
          </p:cNvPr>
          <p:cNvCxnSpPr>
            <a:cxnSpLocks/>
            <a:stCxn id="69" idx="3"/>
            <a:endCxn id="5" idx="0"/>
          </p:cNvCxnSpPr>
          <p:nvPr/>
        </p:nvCxnSpPr>
        <p:spPr>
          <a:xfrm>
            <a:off x="1277137" y="7389562"/>
            <a:ext cx="19922342" cy="10357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83">
            <a:extLst>
              <a:ext uri="{FF2B5EF4-FFF2-40B4-BE49-F238E27FC236}">
                <a16:creationId xmlns:a16="http://schemas.microsoft.com/office/drawing/2014/main" id="{2533DB62-7419-4FA9-9E6A-C7AF7FA31CB2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458" name="Picture 2" descr="Resultado de imagem para spring boot admin">
            <a:extLst>
              <a:ext uri="{FF2B5EF4-FFF2-40B4-BE49-F238E27FC236}">
                <a16:creationId xmlns:a16="http://schemas.microsoft.com/office/drawing/2014/main" id="{78742841-1148-4A3F-B11A-0AAE65C9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9" y="746173"/>
            <a:ext cx="14666499" cy="60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m para spring boot admin">
            <a:extLst>
              <a:ext uri="{FF2B5EF4-FFF2-40B4-BE49-F238E27FC236}">
                <a16:creationId xmlns:a16="http://schemas.microsoft.com/office/drawing/2014/main" id="{ED1DB457-43F3-4D67-AE71-6A7249DF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91" y="1851326"/>
            <a:ext cx="9496425" cy="852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Resultado de imagem para spring boot admin">
            <a:extLst>
              <a:ext uri="{FF2B5EF4-FFF2-40B4-BE49-F238E27FC236}">
                <a16:creationId xmlns:a16="http://schemas.microsoft.com/office/drawing/2014/main" id="{EDF22A89-BCA2-4CA6-8B02-E440CAF1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968" y="3250610"/>
            <a:ext cx="9110620" cy="85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Resultado de imagem para spring boot admin">
            <a:extLst>
              <a:ext uri="{FF2B5EF4-FFF2-40B4-BE49-F238E27FC236}">
                <a16:creationId xmlns:a16="http://schemas.microsoft.com/office/drawing/2014/main" id="{3D6F223A-1244-401D-AC3A-B9CE7037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084" y="5408576"/>
            <a:ext cx="10840284" cy="76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6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2800" dirty="0">
                <a:solidFill>
                  <a:srgbClr val="737572"/>
                </a:solidFill>
                <a:cs typeface="Lato Light"/>
              </a:rPr>
              <a:t>EVOLUÇÃO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tIns="360000" rIns="720000" bIns="720000" rtlCol="0" anchor="t"/>
          <a:lstStyle/>
          <a:p>
            <a:r>
              <a:rPr lang="pt-BR" sz="4400" dirty="0"/>
              <a:t>CONTAINERIZED</a:t>
            </a:r>
          </a:p>
          <a:p>
            <a:r>
              <a:rPr lang="pt-BR" sz="4400" dirty="0"/>
              <a:t>MICROSERVICES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10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25458C-6841-495A-9180-749B9F31902D}"/>
              </a:ext>
            </a:extLst>
          </p:cNvPr>
          <p:cNvSpPr/>
          <p:nvPr/>
        </p:nvSpPr>
        <p:spPr>
          <a:xfrm>
            <a:off x="7791324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8DC4889-35E5-41E1-AFF5-6515C8BD7280}"/>
              </a:ext>
            </a:extLst>
          </p:cNvPr>
          <p:cNvSpPr/>
          <p:nvPr/>
        </p:nvSpPr>
        <p:spPr>
          <a:xfrm>
            <a:off x="7791310" y="12035198"/>
            <a:ext cx="15744341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Infraestructure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B609C3A-BED9-4796-A8FA-6E0FAF728EFB}"/>
              </a:ext>
            </a:extLst>
          </p:cNvPr>
          <p:cNvSpPr/>
          <p:nvPr/>
        </p:nvSpPr>
        <p:spPr>
          <a:xfrm>
            <a:off x="13211109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99F20D6-0C65-4026-B476-373B7187B777}"/>
              </a:ext>
            </a:extLst>
          </p:cNvPr>
          <p:cNvSpPr/>
          <p:nvPr/>
        </p:nvSpPr>
        <p:spPr>
          <a:xfrm>
            <a:off x="18630894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A4FF6BAD-D6EB-4342-82A4-D9C8E855C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4" y="12220159"/>
            <a:ext cx="1160073" cy="116007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4709FF52-6530-428D-BD1E-61050204DB3E}"/>
              </a:ext>
            </a:extLst>
          </p:cNvPr>
          <p:cNvSpPr/>
          <p:nvPr/>
        </p:nvSpPr>
        <p:spPr>
          <a:xfrm>
            <a:off x="7791310" y="1010949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A4FBDA6-A636-4EBD-AB82-7F8FF3C9A4FC}"/>
              </a:ext>
            </a:extLst>
          </p:cNvPr>
          <p:cNvSpPr/>
          <p:nvPr/>
        </p:nvSpPr>
        <p:spPr>
          <a:xfrm>
            <a:off x="13211102" y="10116542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DF0073-F682-4C12-B461-9CB24779AEB6}"/>
              </a:ext>
            </a:extLst>
          </p:cNvPr>
          <p:cNvSpPr/>
          <p:nvPr/>
        </p:nvSpPr>
        <p:spPr>
          <a:xfrm>
            <a:off x="18630887" y="10116542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30A946-6F0D-45D8-B2FF-F0BE2B621498}"/>
              </a:ext>
            </a:extLst>
          </p:cNvPr>
          <p:cNvSpPr/>
          <p:nvPr/>
        </p:nvSpPr>
        <p:spPr>
          <a:xfrm>
            <a:off x="10458450" y="238806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1727503-8857-4460-A4EC-4F987B884830}"/>
              </a:ext>
            </a:extLst>
          </p:cNvPr>
          <p:cNvSpPr/>
          <p:nvPr/>
        </p:nvSpPr>
        <p:spPr>
          <a:xfrm>
            <a:off x="7791310" y="4314174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CCF51E0-C88D-409D-AC06-969717F14971}"/>
              </a:ext>
            </a:extLst>
          </p:cNvPr>
          <p:cNvSpPr/>
          <p:nvPr/>
        </p:nvSpPr>
        <p:spPr>
          <a:xfrm>
            <a:off x="10458450" y="4307123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0765E90-189A-4AAF-A166-54B18444E34A}"/>
              </a:ext>
            </a:extLst>
          </p:cNvPr>
          <p:cNvSpPr/>
          <p:nvPr/>
        </p:nvSpPr>
        <p:spPr>
          <a:xfrm>
            <a:off x="13211102" y="2390907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5D0F599-DEF5-4046-BC49-ADAF5DF79997}"/>
              </a:ext>
            </a:extLst>
          </p:cNvPr>
          <p:cNvSpPr/>
          <p:nvPr/>
        </p:nvSpPr>
        <p:spPr>
          <a:xfrm>
            <a:off x="15878242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DF6CDC8-2807-409C-B402-517B363A2677}"/>
              </a:ext>
            </a:extLst>
          </p:cNvPr>
          <p:cNvSpPr/>
          <p:nvPr/>
        </p:nvSpPr>
        <p:spPr>
          <a:xfrm>
            <a:off x="13211102" y="430997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EF30359-5C62-41EF-AD58-7D3C2824491B}"/>
              </a:ext>
            </a:extLst>
          </p:cNvPr>
          <p:cNvSpPr/>
          <p:nvPr/>
        </p:nvSpPr>
        <p:spPr>
          <a:xfrm>
            <a:off x="15878242" y="4302919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C5066B-23F3-446D-8861-574BE36213FD}"/>
              </a:ext>
            </a:extLst>
          </p:cNvPr>
          <p:cNvSpPr/>
          <p:nvPr/>
        </p:nvSpPr>
        <p:spPr>
          <a:xfrm>
            <a:off x="18630876" y="2390907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4EED115-47D6-4273-9BEB-73E40CC1107E}"/>
              </a:ext>
            </a:extLst>
          </p:cNvPr>
          <p:cNvSpPr/>
          <p:nvPr/>
        </p:nvSpPr>
        <p:spPr>
          <a:xfrm>
            <a:off x="21298016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EB4648-C58F-4633-9891-0EA5AB2AC6ED}"/>
              </a:ext>
            </a:extLst>
          </p:cNvPr>
          <p:cNvSpPr/>
          <p:nvPr/>
        </p:nvSpPr>
        <p:spPr>
          <a:xfrm>
            <a:off x="18630876" y="430997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507961C0-6397-46C3-91C0-FE57090B119A}"/>
              </a:ext>
            </a:extLst>
          </p:cNvPr>
          <p:cNvSpPr/>
          <p:nvPr/>
        </p:nvSpPr>
        <p:spPr>
          <a:xfrm>
            <a:off x="21298016" y="4302919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2BD566E-2223-441E-9B65-87CF2E166D36}"/>
              </a:ext>
            </a:extLst>
          </p:cNvPr>
          <p:cNvSpPr/>
          <p:nvPr/>
        </p:nvSpPr>
        <p:spPr>
          <a:xfrm>
            <a:off x="7791324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C008500-2D8B-4E96-8827-810E7838EDE7}"/>
              </a:ext>
            </a:extLst>
          </p:cNvPr>
          <p:cNvSpPr/>
          <p:nvPr/>
        </p:nvSpPr>
        <p:spPr>
          <a:xfrm>
            <a:off x="13211109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E6C1F1-75F9-4C34-922B-7089DE8D0037}"/>
              </a:ext>
            </a:extLst>
          </p:cNvPr>
          <p:cNvSpPr/>
          <p:nvPr/>
        </p:nvSpPr>
        <p:spPr>
          <a:xfrm>
            <a:off x="18630894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pic>
        <p:nvPicPr>
          <p:cNvPr id="26626" name="Picture 2" descr="Imagem relacionada">
            <a:extLst>
              <a:ext uri="{FF2B5EF4-FFF2-40B4-BE49-F238E27FC236}">
                <a16:creationId xmlns:a16="http://schemas.microsoft.com/office/drawing/2014/main" id="{C7A370DF-5849-4438-95B8-37D23408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0621" y="5096977"/>
            <a:ext cx="8038006" cy="42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3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93F66EF-949C-4112-95D7-B621F2CB9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9346BD89-7232-440E-A43E-65967D87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E27902-07EF-4E8F-9DBB-55ED986C3D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467DA59-8C43-4830-8B0A-51EA261E08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D1EFFA25-5282-48A4-8FCA-9E34F3FFC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9E865B4-8085-486F-A6E7-0C449D34B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11E1745-397B-431C-989D-7763CFF8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8B2160-57B0-48C7-8C93-54E408B21D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96484ED-67B2-4403-B942-BDC9858B70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44627AC-7FD9-463F-B3DB-F80F46696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1E14B71-53E3-41EC-BA59-24C59EE980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F6865AF-F223-43B7-A270-EB2C7B0401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4E32C41-B1AB-4C78-A0CF-5D258986A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901B0FA-B1F7-4809-98F3-A7A824F258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064FC8C-BDD2-4C6E-A90C-6979718553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A3A7BE9-61A0-4847-882A-AD0DD217C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567C865-F28B-4299-8DAF-35560A5BF5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628CC94-6174-4DB5-B75B-9D2DEA8F8D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71FBFAF-262F-47E5-B0DA-397E117AA1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4988797-8F45-4052-899F-B36947AE30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5EBC5DC-2900-40EE-8D40-CC71879D02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6A0C62AA-DCDE-469A-8C3E-FD7FF585F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2241853-C755-410C-88BC-BE6AF67BA9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F7719E94-3856-4B77-9DE7-12A05947751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4C9F662D-5407-4142-8889-F77666A3C6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42A87EAD-B926-4F28-AFF9-169D9FB381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B377C36-4DBE-4EE2-B37E-4374C0793A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8DBCDE3-5A6C-4BFB-9790-1DDE7A7DBF75}"/>
              </a:ext>
            </a:extLst>
          </p:cNvPr>
          <p:cNvGrpSpPr/>
          <p:nvPr/>
        </p:nvGrpSpPr>
        <p:grpSpPr>
          <a:xfrm>
            <a:off x="9754525" y="6518653"/>
            <a:ext cx="4488152" cy="3889245"/>
            <a:chOff x="9754525" y="5778955"/>
            <a:chExt cx="5337329" cy="4625105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32882221-9F67-4B0D-BE10-D58B15502CCF}"/>
                </a:ext>
              </a:extLst>
            </p:cNvPr>
            <p:cNvGrpSpPr/>
            <p:nvPr/>
          </p:nvGrpSpPr>
          <p:grpSpPr>
            <a:xfrm>
              <a:off x="9754525" y="5778955"/>
              <a:ext cx="5337329" cy="4625105"/>
              <a:chOff x="18809367" y="7497250"/>
              <a:chExt cx="5337329" cy="4625105"/>
            </a:xfrm>
          </p:grpSpPr>
          <p:pic>
            <p:nvPicPr>
              <p:cNvPr id="85" name="Imagem 84">
                <a:extLst>
                  <a:ext uri="{FF2B5EF4-FFF2-40B4-BE49-F238E27FC236}">
                    <a16:creationId xmlns:a16="http://schemas.microsoft.com/office/drawing/2014/main" id="{C92C2B2B-BE38-45AD-85A7-805A8569A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9871" y="7497250"/>
                <a:ext cx="3901778" cy="3901778"/>
              </a:xfrm>
              <a:prstGeom prst="rect">
                <a:avLst/>
              </a:prstGeom>
            </p:spPr>
          </p:pic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F4985CE-9BB2-4E93-A9D0-524E6AA34EA9}"/>
                  </a:ext>
                </a:extLst>
              </p:cNvPr>
              <p:cNvSpPr txBox="1"/>
              <p:nvPr/>
            </p:nvSpPr>
            <p:spPr>
              <a:xfrm>
                <a:off x="18809367" y="11500140"/>
                <a:ext cx="5337329" cy="622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>
                    <a:solidFill>
                      <a:schemeClr val="tx1">
                        <a:lumMod val="50000"/>
                      </a:schemeClr>
                    </a:solidFill>
                  </a:rPr>
                  <a:t>Spring Cloud Config Server</a:t>
                </a:r>
              </a:p>
            </p:txBody>
          </p:sp>
        </p:grpSp>
        <p:pic>
          <p:nvPicPr>
            <p:cNvPr id="20482" name="Picture 2" descr="Resultado de imagem para spring cloud">
              <a:extLst>
                <a:ext uri="{FF2B5EF4-FFF2-40B4-BE49-F238E27FC236}">
                  <a16:creationId xmlns:a16="http://schemas.microsoft.com/office/drawing/2014/main" id="{8E90B938-976F-449C-A625-6DC845E46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2385" y="7541195"/>
              <a:ext cx="1738025" cy="115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484" name="Picture 4" descr="Resultado de imagem para git">
            <a:extLst>
              <a:ext uri="{FF2B5EF4-FFF2-40B4-BE49-F238E27FC236}">
                <a16:creationId xmlns:a16="http://schemas.microsoft.com/office/drawing/2014/main" id="{68BE54E9-D964-43F6-8990-179F54CB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160" y="3127000"/>
            <a:ext cx="5265891" cy="21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vault hashicorp">
            <a:extLst>
              <a:ext uri="{FF2B5EF4-FFF2-40B4-BE49-F238E27FC236}">
                <a16:creationId xmlns:a16="http://schemas.microsoft.com/office/drawing/2014/main" id="{0DC6D986-1B98-43CE-A433-B2D0612C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980" y="10523132"/>
            <a:ext cx="6914434" cy="321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336BD98-21F1-48F5-8ACD-D134C2671F04}"/>
              </a:ext>
            </a:extLst>
          </p:cNvPr>
          <p:cNvGrpSpPr/>
          <p:nvPr/>
        </p:nvGrpSpPr>
        <p:grpSpPr>
          <a:xfrm>
            <a:off x="6227314" y="3683808"/>
            <a:ext cx="4292852" cy="7725192"/>
            <a:chOff x="6227314" y="3683808"/>
            <a:chExt cx="4292852" cy="772519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A8D73CF-EB1C-4273-85AC-4C7ED6345806}"/>
                </a:ext>
              </a:extLst>
            </p:cNvPr>
            <p:cNvSpPr txBox="1"/>
            <p:nvPr/>
          </p:nvSpPr>
          <p:spPr>
            <a:xfrm>
              <a:off x="6227314" y="3683808"/>
              <a:ext cx="2103461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9600" dirty="0">
                  <a:solidFill>
                    <a:schemeClr val="tx1">
                      <a:lumMod val="50000"/>
                    </a:schemeClr>
                  </a:solidFill>
                </a:rPr>
                <a:t>}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F35DA58-034A-4426-8067-35A8D4E3F9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1900" y="8156772"/>
              <a:ext cx="2938266" cy="0"/>
            </a:xfrm>
            <a:prstGeom prst="straightConnector1">
              <a:avLst/>
            </a:prstGeom>
            <a:ln w="358775"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2F39CBA0-128D-4803-8FAA-BCD71742A56A}"/>
              </a:ext>
            </a:extLst>
          </p:cNvPr>
          <p:cNvCxnSpPr>
            <a:stCxn id="85" idx="0"/>
          </p:cNvCxnSpPr>
          <p:nvPr/>
        </p:nvCxnSpPr>
        <p:spPr>
          <a:xfrm rot="5400000" flipH="1" flipV="1">
            <a:off x="13461609" y="2858102"/>
            <a:ext cx="2359608" cy="4961494"/>
          </a:xfrm>
          <a:prstGeom prst="curvedConnector2">
            <a:avLst/>
          </a:prstGeom>
          <a:ln w="111125">
            <a:solidFill>
              <a:srgbClr val="3A3B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: Angulado 112">
            <a:extLst>
              <a:ext uri="{FF2B5EF4-FFF2-40B4-BE49-F238E27FC236}">
                <a16:creationId xmlns:a16="http://schemas.microsoft.com/office/drawing/2014/main" id="{3F7776A3-8A20-4A45-92BD-30937387D84A}"/>
              </a:ext>
            </a:extLst>
          </p:cNvPr>
          <p:cNvCxnSpPr>
            <a:cxnSpLocks/>
            <a:stCxn id="87" idx="2"/>
          </p:cNvCxnSpPr>
          <p:nvPr/>
        </p:nvCxnSpPr>
        <p:spPr>
          <a:xfrm rot="16200000" flipH="1">
            <a:off x="13611248" y="8795250"/>
            <a:ext cx="2050664" cy="5275959"/>
          </a:xfrm>
          <a:prstGeom prst="curvedConnector2">
            <a:avLst/>
          </a:prstGeom>
          <a:ln w="111125">
            <a:solidFill>
              <a:srgbClr val="3A3B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63">
            <a:extLst>
              <a:ext uri="{FF2B5EF4-FFF2-40B4-BE49-F238E27FC236}">
                <a16:creationId xmlns:a16="http://schemas.microsoft.com/office/drawing/2014/main" id="{A3FC3CCB-C9BC-4A4C-9076-4681F471DCCA}"/>
              </a:ext>
            </a:extLst>
          </p:cNvPr>
          <p:cNvSpPr txBox="1"/>
          <p:nvPr/>
        </p:nvSpPr>
        <p:spPr>
          <a:xfrm>
            <a:off x="1565721" y="397514"/>
            <a:ext cx="12142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CONFIGURAÇÕES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CONFIGURAÇÃO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2251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5186857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611377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544" y="9066143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702" y="1109087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55" y="1109087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120084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8138867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813886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05" y="2701807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15" y="2698306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604" y="3628722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5186857"/>
            <a:ext cx="1098000" cy="109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69F5DD-26D1-4821-8272-697CA7FE250D}"/>
              </a:ext>
            </a:extLst>
          </p:cNvPr>
          <p:cNvSpPr/>
          <p:nvPr/>
        </p:nvSpPr>
        <p:spPr>
          <a:xfrm>
            <a:off x="10736826" y="2698306"/>
            <a:ext cx="1946787" cy="104080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Zuul - Gateway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D46CF36-A191-4834-BAF3-C1AC098B8DDC}"/>
              </a:ext>
            </a:extLst>
          </p:cNvPr>
          <p:cNvSpPr/>
          <p:nvPr/>
        </p:nvSpPr>
        <p:spPr>
          <a:xfrm>
            <a:off x="13109985" y="2698307"/>
            <a:ext cx="6534867" cy="1579098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dirty="0"/>
              <a:t>Eureka – Service Discovery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4DC21749-017D-42AB-ABAC-00215B394219}"/>
              </a:ext>
            </a:extLst>
          </p:cNvPr>
          <p:cNvCxnSpPr>
            <a:stCxn id="79" idx="2"/>
            <a:endCxn id="83" idx="2"/>
          </p:cNvCxnSpPr>
          <p:nvPr/>
        </p:nvCxnSpPr>
        <p:spPr>
          <a:xfrm rot="5400000" flipH="1">
            <a:off x="19265279" y="1389545"/>
            <a:ext cx="449614" cy="6225334"/>
          </a:xfrm>
          <a:prstGeom prst="curvedConnector3">
            <a:avLst>
              <a:gd name="adj1" fmla="val -50844"/>
            </a:avLst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do 12">
            <a:extLst>
              <a:ext uri="{FF2B5EF4-FFF2-40B4-BE49-F238E27FC236}">
                <a16:creationId xmlns:a16="http://schemas.microsoft.com/office/drawing/2014/main" id="{9F265DB2-270C-4FDC-A5A9-135B30248525}"/>
              </a:ext>
            </a:extLst>
          </p:cNvPr>
          <p:cNvCxnSpPr>
            <a:cxnSpLocks/>
            <a:stCxn id="62" idx="1"/>
            <a:endCxn id="83" idx="2"/>
          </p:cNvCxnSpPr>
          <p:nvPr/>
        </p:nvCxnSpPr>
        <p:spPr>
          <a:xfrm rot="10800000">
            <a:off x="16377419" y="4277406"/>
            <a:ext cx="5677936" cy="2385367"/>
          </a:xfrm>
          <a:prstGeom prst="curvedConnector2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do 12">
            <a:extLst>
              <a:ext uri="{FF2B5EF4-FFF2-40B4-BE49-F238E27FC236}">
                <a16:creationId xmlns:a16="http://schemas.microsoft.com/office/drawing/2014/main" id="{1307F019-7DA4-4E47-892B-8F0495D06EDE}"/>
              </a:ext>
            </a:extLst>
          </p:cNvPr>
          <p:cNvCxnSpPr>
            <a:cxnSpLocks/>
            <a:stCxn id="68" idx="1"/>
            <a:endCxn id="83" idx="2"/>
          </p:cNvCxnSpPr>
          <p:nvPr/>
        </p:nvCxnSpPr>
        <p:spPr>
          <a:xfrm rot="10800000">
            <a:off x="16377420" y="4277405"/>
            <a:ext cx="5134125" cy="4410462"/>
          </a:xfrm>
          <a:prstGeom prst="curvedConnector2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12">
            <a:extLst>
              <a:ext uri="{FF2B5EF4-FFF2-40B4-BE49-F238E27FC236}">
                <a16:creationId xmlns:a16="http://schemas.microsoft.com/office/drawing/2014/main" id="{D47BCDD8-3B5F-484B-8CFE-FDCDD9FA7EA0}"/>
              </a:ext>
            </a:extLst>
          </p:cNvPr>
          <p:cNvCxnSpPr>
            <a:cxnSpLocks/>
            <a:stCxn id="53" idx="1"/>
            <a:endCxn id="83" idx="2"/>
          </p:cNvCxnSpPr>
          <p:nvPr/>
        </p:nvCxnSpPr>
        <p:spPr>
          <a:xfrm rot="10800000">
            <a:off x="16377419" y="4277405"/>
            <a:ext cx="5128936" cy="7362472"/>
          </a:xfrm>
          <a:prstGeom prst="curvedConnector2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14A852-C7E3-4B28-9571-08360FEAC917}"/>
              </a:ext>
            </a:extLst>
          </p:cNvPr>
          <p:cNvSpPr txBox="1"/>
          <p:nvPr/>
        </p:nvSpPr>
        <p:spPr>
          <a:xfrm rot="2469211">
            <a:off x="18066626" y="9817043"/>
            <a:ext cx="2592524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Registra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DC2E63B-5A13-4F30-8B38-C184EC14207C}"/>
              </a:ext>
            </a:extLst>
          </p:cNvPr>
          <p:cNvSpPr txBox="1"/>
          <p:nvPr/>
        </p:nvSpPr>
        <p:spPr>
          <a:xfrm rot="1229202">
            <a:off x="18572298" y="7555457"/>
            <a:ext cx="2592524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Registra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ABF2766-A009-485B-BF46-C30E7901A1E3}"/>
              </a:ext>
            </a:extLst>
          </p:cNvPr>
          <p:cNvSpPr txBox="1"/>
          <p:nvPr/>
        </p:nvSpPr>
        <p:spPr>
          <a:xfrm rot="450849">
            <a:off x="18986877" y="5719930"/>
            <a:ext cx="2592524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Registra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760A2C9-2F5B-4483-889F-12178DF491F7}"/>
              </a:ext>
            </a:extLst>
          </p:cNvPr>
          <p:cNvSpPr txBox="1"/>
          <p:nvPr/>
        </p:nvSpPr>
        <p:spPr>
          <a:xfrm>
            <a:off x="19180431" y="4076978"/>
            <a:ext cx="2592524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</a:schemeClr>
                </a:solidFill>
              </a:rPr>
              <a:t>Registra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9B2498CD-760C-4631-BC30-CC84DE686F9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34" y="4277405"/>
            <a:ext cx="2134570" cy="213457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C72270A-683C-4D88-9F96-1A200CDEBB8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3" y="8147560"/>
            <a:ext cx="2252557" cy="2252557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5AC05B92-0A43-4ED0-9956-EA9E8904DCF7}"/>
              </a:ext>
            </a:extLst>
          </p:cNvPr>
          <p:cNvSpPr/>
          <p:nvPr/>
        </p:nvSpPr>
        <p:spPr>
          <a:xfrm>
            <a:off x="656137" y="6382478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Experiências digitais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Mobile &amp; IoT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3EEAF8B-CEB7-4566-923C-AACAD17E62F7}"/>
              </a:ext>
            </a:extLst>
          </p:cNvPr>
          <p:cNvSpPr/>
          <p:nvPr/>
        </p:nvSpPr>
        <p:spPr>
          <a:xfrm>
            <a:off x="656137" y="10279735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Plataformas internas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Legados e portais</a:t>
            </a:r>
            <a:endParaRPr lang="pt-BR" sz="2800" dirty="0">
              <a:solidFill>
                <a:srgbClr val="888888"/>
              </a:solidFill>
            </a:endParaRPr>
          </a:p>
        </p:txBody>
      </p:sp>
      <p:sp>
        <p:nvSpPr>
          <p:cNvPr id="50" name="TextBox 63">
            <a:extLst>
              <a:ext uri="{FF2B5EF4-FFF2-40B4-BE49-F238E27FC236}">
                <a16:creationId xmlns:a16="http://schemas.microsoft.com/office/drawing/2014/main" id="{CE93A8F0-B214-496B-9881-B623878BCCF2}"/>
              </a:ext>
            </a:extLst>
          </p:cNvPr>
          <p:cNvSpPr txBox="1"/>
          <p:nvPr/>
        </p:nvSpPr>
        <p:spPr>
          <a:xfrm>
            <a:off x="1565721" y="397514"/>
            <a:ext cx="1003396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DISCOVERY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DESCOBERTA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28095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5186857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611377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544" y="9066143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702" y="1109087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55" y="1109087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120084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8138867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813886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05" y="2701807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15" y="2698306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604" y="3628722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5186857"/>
            <a:ext cx="1098000" cy="109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69F5DD-26D1-4821-8272-697CA7FE250D}"/>
              </a:ext>
            </a:extLst>
          </p:cNvPr>
          <p:cNvSpPr/>
          <p:nvPr/>
        </p:nvSpPr>
        <p:spPr>
          <a:xfrm>
            <a:off x="10736826" y="2698306"/>
            <a:ext cx="1946787" cy="104080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Zuul - </a:t>
            </a:r>
            <a:r>
              <a:rPr lang="pt-BR" dirty="0" err="1"/>
              <a:t>Gatewat</a:t>
            </a:r>
            <a:endParaRPr lang="pt-BR" dirty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D46CF36-A191-4834-BAF3-C1AC098B8DDC}"/>
              </a:ext>
            </a:extLst>
          </p:cNvPr>
          <p:cNvSpPr/>
          <p:nvPr/>
        </p:nvSpPr>
        <p:spPr>
          <a:xfrm>
            <a:off x="13109985" y="2698307"/>
            <a:ext cx="6534867" cy="1579098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dirty="0"/>
              <a:t>Eureka – Service Discovery</a:t>
            </a:r>
          </a:p>
        </p:txBody>
      </p:sp>
      <p:cxnSp>
        <p:nvCxnSpPr>
          <p:cNvPr id="37" name="Conector: Angulado 12">
            <a:extLst>
              <a:ext uri="{FF2B5EF4-FFF2-40B4-BE49-F238E27FC236}">
                <a16:creationId xmlns:a16="http://schemas.microsoft.com/office/drawing/2014/main" id="{D47BCDD8-3B5F-484B-8CFE-FDCDD9FA7EA0}"/>
              </a:ext>
            </a:extLst>
          </p:cNvPr>
          <p:cNvCxnSpPr>
            <a:cxnSpLocks/>
            <a:stCxn id="4" idx="3"/>
            <a:endCxn id="83" idx="2"/>
          </p:cNvCxnSpPr>
          <p:nvPr/>
        </p:nvCxnSpPr>
        <p:spPr>
          <a:xfrm flipV="1">
            <a:off x="12683613" y="4277405"/>
            <a:ext cx="3693806" cy="3624948"/>
          </a:xfrm>
          <a:prstGeom prst="curvedConnector2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9B2498CD-760C-4631-BC30-CC84DE686F9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34" y="4277405"/>
            <a:ext cx="2134570" cy="213457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C72270A-683C-4D88-9F96-1A200CDEBB8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3" y="8147560"/>
            <a:ext cx="2252557" cy="2252557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5AC05B92-0A43-4ED0-9956-EA9E8904DCF7}"/>
              </a:ext>
            </a:extLst>
          </p:cNvPr>
          <p:cNvSpPr/>
          <p:nvPr/>
        </p:nvSpPr>
        <p:spPr>
          <a:xfrm>
            <a:off x="656137" y="6382478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Experiências digitais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Mobile &amp; IoT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3EEAF8B-CEB7-4566-923C-AACAD17E62F7}"/>
              </a:ext>
            </a:extLst>
          </p:cNvPr>
          <p:cNvSpPr/>
          <p:nvPr/>
        </p:nvSpPr>
        <p:spPr>
          <a:xfrm>
            <a:off x="656137" y="10279735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Plataformas internas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Legados e portais</a:t>
            </a:r>
            <a:endParaRPr lang="pt-BR" sz="2800" dirty="0">
              <a:solidFill>
                <a:srgbClr val="888888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4D682CE-A812-4A3B-ABE9-669216925AAC}"/>
              </a:ext>
            </a:extLst>
          </p:cNvPr>
          <p:cNvCxnSpPr/>
          <p:nvPr/>
        </p:nvCxnSpPr>
        <p:spPr>
          <a:xfrm>
            <a:off x="4062704" y="5186857"/>
            <a:ext cx="6674122" cy="0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B124959-CA8D-4A99-836B-CB8F89647260}"/>
              </a:ext>
            </a:extLst>
          </p:cNvPr>
          <p:cNvCxnSpPr>
            <a:stCxn id="46" idx="3"/>
          </p:cNvCxnSpPr>
          <p:nvPr/>
        </p:nvCxnSpPr>
        <p:spPr>
          <a:xfrm flipV="1">
            <a:off x="4210190" y="9236867"/>
            <a:ext cx="6526636" cy="36972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80BD38-76D8-4667-97AF-96580D7A2A11}"/>
              </a:ext>
            </a:extLst>
          </p:cNvPr>
          <p:cNvSpPr txBox="1"/>
          <p:nvPr/>
        </p:nvSpPr>
        <p:spPr>
          <a:xfrm>
            <a:off x="6393651" y="458781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1FDB38-2D0B-40CD-BA2F-575684540D72}"/>
              </a:ext>
            </a:extLst>
          </p:cNvPr>
          <p:cNvSpPr txBox="1"/>
          <p:nvPr/>
        </p:nvSpPr>
        <p:spPr>
          <a:xfrm>
            <a:off x="6393651" y="863782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F2D749F-72B4-415C-AC7E-0A18BE0DC484}"/>
              </a:ext>
            </a:extLst>
          </p:cNvPr>
          <p:cNvSpPr txBox="1"/>
          <p:nvPr/>
        </p:nvSpPr>
        <p:spPr>
          <a:xfrm rot="19088699">
            <a:off x="12028495" y="5084715"/>
            <a:ext cx="4412599" cy="1779789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401383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Busca Microsserviços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DADD22D-595B-4041-8F13-80F2F09FAF62}"/>
              </a:ext>
            </a:extLst>
          </p:cNvPr>
          <p:cNvSpPr txBox="1"/>
          <p:nvPr/>
        </p:nvSpPr>
        <p:spPr>
          <a:xfrm rot="19088699">
            <a:off x="12601803" y="5675484"/>
            <a:ext cx="4412599" cy="1779789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401383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Query de busca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54FBBB-8191-443B-B187-5EADBE517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96" y="11053103"/>
            <a:ext cx="2556245" cy="2556245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8F7CE525-8578-45A1-B007-20B067F28A5E}"/>
              </a:ext>
            </a:extLst>
          </p:cNvPr>
          <p:cNvSpPr txBox="1"/>
          <p:nvPr/>
        </p:nvSpPr>
        <p:spPr>
          <a:xfrm>
            <a:off x="12833269" y="11896489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Netflix Ribbon - Cache</a:t>
            </a:r>
          </a:p>
        </p:txBody>
      </p:sp>
      <p:sp>
        <p:nvSpPr>
          <p:cNvPr id="45" name="TextBox 63">
            <a:extLst>
              <a:ext uri="{FF2B5EF4-FFF2-40B4-BE49-F238E27FC236}">
                <a16:creationId xmlns:a16="http://schemas.microsoft.com/office/drawing/2014/main" id="{9E92B22F-6777-4891-B755-490BC7A2A03D}"/>
              </a:ext>
            </a:extLst>
          </p:cNvPr>
          <p:cNvSpPr txBox="1"/>
          <p:nvPr/>
        </p:nvSpPr>
        <p:spPr>
          <a:xfrm>
            <a:off x="1565721" y="397514"/>
            <a:ext cx="1003396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DISCOVERY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DESCOBERTA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54557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5186857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611377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544" y="9066143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702" y="1109087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55" y="1109087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120084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8138867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813886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05" y="2701807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15" y="2698306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604" y="3628722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5186857"/>
            <a:ext cx="1098000" cy="109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69F5DD-26D1-4821-8272-697CA7FE250D}"/>
              </a:ext>
            </a:extLst>
          </p:cNvPr>
          <p:cNvSpPr/>
          <p:nvPr/>
        </p:nvSpPr>
        <p:spPr>
          <a:xfrm>
            <a:off x="10736826" y="2698306"/>
            <a:ext cx="1946787" cy="104080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Zuul - Gateway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D46CF36-A191-4834-BAF3-C1AC098B8DDC}"/>
              </a:ext>
            </a:extLst>
          </p:cNvPr>
          <p:cNvSpPr/>
          <p:nvPr/>
        </p:nvSpPr>
        <p:spPr>
          <a:xfrm>
            <a:off x="13109985" y="2698307"/>
            <a:ext cx="6534867" cy="1579098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dirty="0"/>
              <a:t>Eureka – Service Discovery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0CD3AD0-AF65-40FE-877F-6EE8D03D42F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2683613" y="4011561"/>
            <a:ext cx="8827931" cy="3890792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28ADC1E4-B45B-4CD4-8092-28CC8305CCB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683613" y="7902353"/>
            <a:ext cx="8822742" cy="4286524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7D9F1C92-5C37-4D26-8174-AF10EA4C11B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2683613" y="6284857"/>
            <a:ext cx="8860395" cy="161749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7B9111-404D-4154-AAE5-A518566D13D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683613" y="7902353"/>
            <a:ext cx="8860395" cy="16840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m 99">
            <a:extLst>
              <a:ext uri="{FF2B5EF4-FFF2-40B4-BE49-F238E27FC236}">
                <a16:creationId xmlns:a16="http://schemas.microsoft.com/office/drawing/2014/main" id="{C410D75C-C230-4AFE-9ED2-E1C4AF2737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34" y="4277405"/>
            <a:ext cx="2134570" cy="2134570"/>
          </a:xfrm>
          <a:prstGeom prst="rect">
            <a:avLst/>
          </a:prstGeom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FB7DB493-A76F-48BF-98D4-E22A6FF3F65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3" y="8147560"/>
            <a:ext cx="2252557" cy="2252557"/>
          </a:xfrm>
          <a:prstGeom prst="rect">
            <a:avLst/>
          </a:prstGeom>
        </p:spPr>
      </p:pic>
      <p:sp>
        <p:nvSpPr>
          <p:cNvPr id="102" name="Retângulo 101">
            <a:extLst>
              <a:ext uri="{FF2B5EF4-FFF2-40B4-BE49-F238E27FC236}">
                <a16:creationId xmlns:a16="http://schemas.microsoft.com/office/drawing/2014/main" id="{E8B190CA-768A-4BEF-A6CA-F48128BCD12A}"/>
              </a:ext>
            </a:extLst>
          </p:cNvPr>
          <p:cNvSpPr/>
          <p:nvPr/>
        </p:nvSpPr>
        <p:spPr>
          <a:xfrm>
            <a:off x="656137" y="6382478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Experiências digitais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Mobile &amp; IoT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4C0A257-8E4E-4417-8CA9-D2011020B7EE}"/>
              </a:ext>
            </a:extLst>
          </p:cNvPr>
          <p:cNvSpPr/>
          <p:nvPr/>
        </p:nvSpPr>
        <p:spPr>
          <a:xfrm>
            <a:off x="656137" y="10279735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Plataformas internas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Legados e portais</a:t>
            </a:r>
            <a:endParaRPr lang="pt-BR" sz="2800" dirty="0">
              <a:solidFill>
                <a:srgbClr val="888888"/>
              </a:solidFill>
            </a:endParaRPr>
          </a:p>
        </p:txBody>
      </p: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FAA2A06-7A53-423E-B96B-133CF633B10B}"/>
              </a:ext>
            </a:extLst>
          </p:cNvPr>
          <p:cNvCxnSpPr/>
          <p:nvPr/>
        </p:nvCxnSpPr>
        <p:spPr>
          <a:xfrm>
            <a:off x="4062704" y="5186857"/>
            <a:ext cx="6674122" cy="0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FB216288-CD47-48BF-9A6C-0F9EC852C752}"/>
              </a:ext>
            </a:extLst>
          </p:cNvPr>
          <p:cNvCxnSpPr>
            <a:stCxn id="101" idx="3"/>
          </p:cNvCxnSpPr>
          <p:nvPr/>
        </p:nvCxnSpPr>
        <p:spPr>
          <a:xfrm flipV="1">
            <a:off x="4210190" y="9236867"/>
            <a:ext cx="6526636" cy="36972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4E882325-3789-442D-AA8D-E7E3A4A39204}"/>
              </a:ext>
            </a:extLst>
          </p:cNvPr>
          <p:cNvSpPr txBox="1"/>
          <p:nvPr/>
        </p:nvSpPr>
        <p:spPr>
          <a:xfrm>
            <a:off x="6393651" y="458781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D8FFA31B-565D-47FB-B7E3-596964B0B9BA}"/>
              </a:ext>
            </a:extLst>
          </p:cNvPr>
          <p:cNvSpPr txBox="1"/>
          <p:nvPr/>
        </p:nvSpPr>
        <p:spPr>
          <a:xfrm>
            <a:off x="6393651" y="863782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7D9755A-A952-490B-9BA8-2F10C789099C}"/>
              </a:ext>
            </a:extLst>
          </p:cNvPr>
          <p:cNvSpPr txBox="1"/>
          <p:nvPr/>
        </p:nvSpPr>
        <p:spPr>
          <a:xfrm rot="20904049">
            <a:off x="16574251" y="6344214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A9099F0A-15F8-4232-94D1-FB78B0120867}"/>
              </a:ext>
            </a:extLst>
          </p:cNvPr>
          <p:cNvSpPr txBox="1"/>
          <p:nvPr/>
        </p:nvSpPr>
        <p:spPr>
          <a:xfrm rot="20244792">
            <a:off x="16378470" y="522993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F88D4C41-7C37-4C20-8E48-AE0EC381DDE9}"/>
              </a:ext>
            </a:extLst>
          </p:cNvPr>
          <p:cNvSpPr txBox="1"/>
          <p:nvPr/>
        </p:nvSpPr>
        <p:spPr>
          <a:xfrm rot="815683">
            <a:off x="16569703" y="813825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3E01B5B7-D6EF-4CAC-896F-1A1ED755769C}"/>
              </a:ext>
            </a:extLst>
          </p:cNvPr>
          <p:cNvSpPr txBox="1"/>
          <p:nvPr/>
        </p:nvSpPr>
        <p:spPr>
          <a:xfrm rot="1638923">
            <a:off x="16375648" y="946091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58496C5F-659D-4258-AD5C-F80DCFC87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96" y="11053103"/>
            <a:ext cx="2556245" cy="2556245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6BF7016-F46C-4B77-88FF-A885AB9EF20E}"/>
              </a:ext>
            </a:extLst>
          </p:cNvPr>
          <p:cNvSpPr txBox="1"/>
          <p:nvPr/>
        </p:nvSpPr>
        <p:spPr>
          <a:xfrm>
            <a:off x="12833269" y="11896489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Netflix Ribbon - Cache</a:t>
            </a:r>
          </a:p>
        </p:txBody>
      </p:sp>
      <p:sp>
        <p:nvSpPr>
          <p:cNvPr id="116" name="TextBox 63">
            <a:extLst>
              <a:ext uri="{FF2B5EF4-FFF2-40B4-BE49-F238E27FC236}">
                <a16:creationId xmlns:a16="http://schemas.microsoft.com/office/drawing/2014/main" id="{97AD066B-0C7B-444E-8198-9B2DCA948C04}"/>
              </a:ext>
            </a:extLst>
          </p:cNvPr>
          <p:cNvSpPr txBox="1"/>
          <p:nvPr/>
        </p:nvSpPr>
        <p:spPr>
          <a:xfrm>
            <a:off x="1565721" y="397514"/>
            <a:ext cx="1003396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DISCOVERY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DESCOBERTA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03933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3">
            <a:extLst>
              <a:ext uri="{FF2B5EF4-FFF2-40B4-BE49-F238E27FC236}">
                <a16:creationId xmlns:a16="http://schemas.microsoft.com/office/drawing/2014/main" id="{0A9D06DB-B185-46BA-A396-E44D52F03E47}"/>
              </a:ext>
            </a:extLst>
          </p:cNvPr>
          <p:cNvSpPr txBox="1"/>
          <p:nvPr/>
        </p:nvSpPr>
        <p:spPr>
          <a:xfrm>
            <a:off x="1565721" y="397514"/>
            <a:ext cx="10033965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DISCOVERY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DESCOBERTA DOS MICROSSERVIÇOS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A6D9CBA6-F91C-4033-A5E0-C4FCC15B0F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5186857"/>
            <a:ext cx="1098000" cy="1098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A2B91D2-0E07-4308-BF3D-50451833E3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6113772"/>
            <a:ext cx="1098000" cy="109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0C39B1-D2FC-4165-9D81-F499374B3F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544" y="9066143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E44FB43-2D62-4998-80FF-155B686CE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702" y="11090877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809B4B1-7380-4FBC-8460-326A8FAB61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55" y="11090877"/>
            <a:ext cx="1098000" cy="10980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CC2306-090C-43BD-A6CB-00362F7DBE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55" y="12008400"/>
            <a:ext cx="1098000" cy="1098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544" y="8138867"/>
            <a:ext cx="1098000" cy="1098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65247DB-015C-445D-A9F9-76C8B702B1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8138867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8262B41B-1D7A-490E-B841-33EC78F2C2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05" y="2701807"/>
            <a:ext cx="1098297" cy="1098297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DACC54BA-CFC9-4468-B871-8BD550AC2E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15" y="2698306"/>
            <a:ext cx="1098297" cy="1098297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604" y="3628722"/>
            <a:ext cx="1098297" cy="1098297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5FEDE02F-77B1-4549-867A-79ABE8D5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44" y="5186857"/>
            <a:ext cx="1098000" cy="109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69F5DD-26D1-4821-8272-697CA7FE250D}"/>
              </a:ext>
            </a:extLst>
          </p:cNvPr>
          <p:cNvSpPr/>
          <p:nvPr/>
        </p:nvSpPr>
        <p:spPr>
          <a:xfrm>
            <a:off x="10736826" y="2698306"/>
            <a:ext cx="1946787" cy="104080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Zuul - Service Discovery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D46CF36-A191-4834-BAF3-C1AC098B8DDC}"/>
              </a:ext>
            </a:extLst>
          </p:cNvPr>
          <p:cNvSpPr/>
          <p:nvPr/>
        </p:nvSpPr>
        <p:spPr>
          <a:xfrm>
            <a:off x="13109985" y="2698307"/>
            <a:ext cx="6534867" cy="1579098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dirty="0"/>
              <a:t>Eureka – Service Registry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0CD3AD0-AF65-40FE-877F-6EE8D03D42F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2683613" y="4011561"/>
            <a:ext cx="8827931" cy="3890792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28ADC1E4-B45B-4CD4-8092-28CC8305CCB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683613" y="7902353"/>
            <a:ext cx="8822742" cy="4286524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7D9F1C92-5C37-4D26-8174-AF10EA4C11B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2683613" y="6284857"/>
            <a:ext cx="8860395" cy="161749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7B9111-404D-4154-AAE5-A518566D13D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683613" y="7902353"/>
            <a:ext cx="8860395" cy="1684099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m 99">
            <a:extLst>
              <a:ext uri="{FF2B5EF4-FFF2-40B4-BE49-F238E27FC236}">
                <a16:creationId xmlns:a16="http://schemas.microsoft.com/office/drawing/2014/main" id="{C410D75C-C230-4AFE-9ED2-E1C4AF2737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34" y="4277405"/>
            <a:ext cx="2134570" cy="2134570"/>
          </a:xfrm>
          <a:prstGeom prst="rect">
            <a:avLst/>
          </a:prstGeom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FB7DB493-A76F-48BF-98D4-E22A6FF3F65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3" y="8147560"/>
            <a:ext cx="2252557" cy="2252557"/>
          </a:xfrm>
          <a:prstGeom prst="rect">
            <a:avLst/>
          </a:prstGeom>
        </p:spPr>
      </p:pic>
      <p:sp>
        <p:nvSpPr>
          <p:cNvPr id="102" name="Retângulo 101">
            <a:extLst>
              <a:ext uri="{FF2B5EF4-FFF2-40B4-BE49-F238E27FC236}">
                <a16:creationId xmlns:a16="http://schemas.microsoft.com/office/drawing/2014/main" id="{E8B190CA-768A-4BEF-A6CA-F48128BCD12A}"/>
              </a:ext>
            </a:extLst>
          </p:cNvPr>
          <p:cNvSpPr/>
          <p:nvPr/>
        </p:nvSpPr>
        <p:spPr>
          <a:xfrm>
            <a:off x="656137" y="6382478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Experiências digitais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Mobile &amp; IoT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4C0A257-8E4E-4417-8CA9-D2011020B7EE}"/>
              </a:ext>
            </a:extLst>
          </p:cNvPr>
          <p:cNvSpPr/>
          <p:nvPr/>
        </p:nvSpPr>
        <p:spPr>
          <a:xfrm>
            <a:off x="656137" y="10279735"/>
            <a:ext cx="4855547" cy="11905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888888"/>
                </a:solidFill>
              </a:rPr>
              <a:t>Plataformas internas</a:t>
            </a:r>
          </a:p>
          <a:p>
            <a:pPr algn="ctr"/>
            <a:r>
              <a:rPr lang="pt-BR" sz="2400" dirty="0">
                <a:solidFill>
                  <a:srgbClr val="888888"/>
                </a:solidFill>
              </a:rPr>
              <a:t>Legados e portais</a:t>
            </a:r>
            <a:endParaRPr lang="pt-BR" sz="2800" dirty="0">
              <a:solidFill>
                <a:srgbClr val="888888"/>
              </a:solidFill>
            </a:endParaRPr>
          </a:p>
        </p:txBody>
      </p: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FAA2A06-7A53-423E-B96B-133CF633B10B}"/>
              </a:ext>
            </a:extLst>
          </p:cNvPr>
          <p:cNvCxnSpPr/>
          <p:nvPr/>
        </p:nvCxnSpPr>
        <p:spPr>
          <a:xfrm>
            <a:off x="4062704" y="5186857"/>
            <a:ext cx="6674122" cy="0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FB216288-CD47-48BF-9A6C-0F9EC852C752}"/>
              </a:ext>
            </a:extLst>
          </p:cNvPr>
          <p:cNvCxnSpPr>
            <a:stCxn id="101" idx="3"/>
          </p:cNvCxnSpPr>
          <p:nvPr/>
        </p:nvCxnSpPr>
        <p:spPr>
          <a:xfrm flipV="1">
            <a:off x="4210190" y="9236867"/>
            <a:ext cx="6526636" cy="36972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4E882325-3789-442D-AA8D-E7E3A4A39204}"/>
              </a:ext>
            </a:extLst>
          </p:cNvPr>
          <p:cNvSpPr txBox="1"/>
          <p:nvPr/>
        </p:nvSpPr>
        <p:spPr>
          <a:xfrm>
            <a:off x="6393651" y="458781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D8FFA31B-565D-47FB-B7E3-596964B0B9BA}"/>
              </a:ext>
            </a:extLst>
          </p:cNvPr>
          <p:cNvSpPr txBox="1"/>
          <p:nvPr/>
        </p:nvSpPr>
        <p:spPr>
          <a:xfrm>
            <a:off x="6393651" y="863782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7D9755A-A952-490B-9BA8-2F10C789099C}"/>
              </a:ext>
            </a:extLst>
          </p:cNvPr>
          <p:cNvSpPr txBox="1"/>
          <p:nvPr/>
        </p:nvSpPr>
        <p:spPr>
          <a:xfrm rot="20904049">
            <a:off x="16574251" y="6344214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A9099F0A-15F8-4232-94D1-FB78B0120867}"/>
              </a:ext>
            </a:extLst>
          </p:cNvPr>
          <p:cNvSpPr txBox="1"/>
          <p:nvPr/>
        </p:nvSpPr>
        <p:spPr>
          <a:xfrm rot="20244792">
            <a:off x="16378470" y="522993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F88D4C41-7C37-4C20-8E48-AE0EC381DDE9}"/>
              </a:ext>
            </a:extLst>
          </p:cNvPr>
          <p:cNvSpPr txBox="1"/>
          <p:nvPr/>
        </p:nvSpPr>
        <p:spPr>
          <a:xfrm rot="815683">
            <a:off x="16569703" y="813825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3E01B5B7-D6EF-4CAC-896F-1A1ED755769C}"/>
              </a:ext>
            </a:extLst>
          </p:cNvPr>
          <p:cNvSpPr txBox="1"/>
          <p:nvPr/>
        </p:nvSpPr>
        <p:spPr>
          <a:xfrm rot="1638923">
            <a:off x="16375648" y="946091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Aciona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C66BD2D-7E8A-42DE-8A96-6F45E09EFF0E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585D478-6DFF-491D-B08E-F58672645C23}"/>
              </a:ext>
            </a:extLst>
          </p:cNvPr>
          <p:cNvSpPr txBox="1"/>
          <p:nvPr/>
        </p:nvSpPr>
        <p:spPr>
          <a:xfrm>
            <a:off x="1139725" y="6178772"/>
            <a:ext cx="22130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Como controlar as transações dos microsserviços?</a:t>
            </a:r>
            <a:endParaRPr lang="pt-BR" sz="5400" dirty="0">
              <a:solidFill>
                <a:schemeClr val="bg1"/>
              </a:solidFill>
              <a:latin typeface="Arboria-Bold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5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7A005D9-3D4A-42E0-B9B7-EA0C8973C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073" y="11039278"/>
            <a:ext cx="1098000" cy="1098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A577ACB-440E-440D-8444-504B9BA8F7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344" y="6415839"/>
            <a:ext cx="1098000" cy="109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19A746-8016-4AAE-9B12-EEAC4E10DF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30" y="3678563"/>
            <a:ext cx="1098297" cy="1098297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3E4EED-9513-4E58-B654-A3B9E8FE94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53" y="11158946"/>
            <a:ext cx="1098000" cy="1098000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7DF84EDA-C6CB-450B-A12B-4150A6BE699B}"/>
              </a:ext>
            </a:extLst>
          </p:cNvPr>
          <p:cNvCxnSpPr>
            <a:cxnSpLocks/>
            <a:stCxn id="43" idx="3"/>
            <a:endCxn id="42" idx="0"/>
          </p:cNvCxnSpPr>
          <p:nvPr/>
        </p:nvCxnSpPr>
        <p:spPr>
          <a:xfrm>
            <a:off x="12935344" y="6964839"/>
            <a:ext cx="5657729" cy="40744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2">
            <a:extLst>
              <a:ext uri="{FF2B5EF4-FFF2-40B4-BE49-F238E27FC236}">
                <a16:creationId xmlns:a16="http://schemas.microsoft.com/office/drawing/2014/main" id="{5BCCB499-0AEB-48CD-85EA-2C92A4BD54C4}"/>
              </a:ext>
            </a:extLst>
          </p:cNvPr>
          <p:cNvCxnSpPr>
            <a:cxnSpLocks/>
            <a:stCxn id="45" idx="0"/>
            <a:endCxn id="43" idx="1"/>
          </p:cNvCxnSpPr>
          <p:nvPr/>
        </p:nvCxnSpPr>
        <p:spPr>
          <a:xfrm rot="5400000" flipH="1" flipV="1">
            <a:off x="7261945" y="6583548"/>
            <a:ext cx="4194107" cy="4956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A15709DB-A6D7-4870-9363-EE058A6B35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91" y="3772717"/>
            <a:ext cx="909988" cy="90998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E6B7E9D-694E-48B9-AF95-7E52F5F65E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32" y="11162374"/>
            <a:ext cx="910800" cy="9108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FBE539C8-4953-42A2-8981-5745899A19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953" y="7800177"/>
            <a:ext cx="910800" cy="910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70577A-59A3-4D6A-932F-2B20BF772F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7" y="11226478"/>
            <a:ext cx="910800" cy="910800"/>
          </a:xfrm>
          <a:prstGeom prst="rect">
            <a:avLst/>
          </a:prstGeom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1C861C1A-CF50-4EF7-803F-449EE13726BA}"/>
              </a:ext>
            </a:extLst>
          </p:cNvPr>
          <p:cNvSpPr/>
          <p:nvPr/>
        </p:nvSpPr>
        <p:spPr>
          <a:xfrm>
            <a:off x="5859582" y="10043711"/>
            <a:ext cx="3215148" cy="3215148"/>
          </a:xfrm>
          <a:prstGeom prst="ellipse">
            <a:avLst/>
          </a:prstGeom>
          <a:noFill/>
          <a:ln>
            <a:solidFill>
              <a:srgbClr val="9B59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BA8C53D-DED6-4C76-A86C-81EA3EDEC02D}"/>
              </a:ext>
            </a:extLst>
          </p:cNvPr>
          <p:cNvSpPr/>
          <p:nvPr/>
        </p:nvSpPr>
        <p:spPr>
          <a:xfrm>
            <a:off x="10778770" y="6061443"/>
            <a:ext cx="3215148" cy="3215148"/>
          </a:xfrm>
          <a:prstGeom prst="ellipse">
            <a:avLst/>
          </a:prstGeom>
          <a:noFill/>
          <a:ln>
            <a:solidFill>
              <a:srgbClr val="E67E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57FC969-C35C-4549-B1F4-5689319C4554}"/>
              </a:ext>
            </a:extLst>
          </p:cNvPr>
          <p:cNvSpPr/>
          <p:nvPr/>
        </p:nvSpPr>
        <p:spPr>
          <a:xfrm>
            <a:off x="17512643" y="9937103"/>
            <a:ext cx="3215148" cy="3215148"/>
          </a:xfrm>
          <a:prstGeom prst="ellipse">
            <a:avLst/>
          </a:prstGeom>
          <a:noFill/>
          <a:ln>
            <a:solidFill>
              <a:srgbClr val="2EC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3E683A1C-7F6D-4767-8FB1-0DC965320C28}"/>
              </a:ext>
            </a:extLst>
          </p:cNvPr>
          <p:cNvSpPr/>
          <p:nvPr/>
        </p:nvSpPr>
        <p:spPr>
          <a:xfrm>
            <a:off x="4838531" y="2574910"/>
            <a:ext cx="3215148" cy="3215148"/>
          </a:xfrm>
          <a:prstGeom prst="ellipse">
            <a:avLst/>
          </a:prstGeom>
          <a:noFill/>
          <a:ln>
            <a:solidFill>
              <a:srgbClr val="EB4D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5" name="Conector: Angulado 2">
            <a:extLst>
              <a:ext uri="{FF2B5EF4-FFF2-40B4-BE49-F238E27FC236}">
                <a16:creationId xmlns:a16="http://schemas.microsoft.com/office/drawing/2014/main" id="{D8B0F017-C9E8-4BD3-9531-700FB30D4BDB}"/>
              </a:ext>
            </a:extLst>
          </p:cNvPr>
          <p:cNvCxnSpPr>
            <a:cxnSpLocks/>
            <a:stCxn id="44" idx="3"/>
            <a:endCxn id="43" idx="0"/>
          </p:cNvCxnSpPr>
          <p:nvPr/>
        </p:nvCxnSpPr>
        <p:spPr>
          <a:xfrm>
            <a:off x="7599027" y="4227712"/>
            <a:ext cx="4787317" cy="21881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>
            <a:extLst>
              <a:ext uri="{FF2B5EF4-FFF2-40B4-BE49-F238E27FC236}">
                <a16:creationId xmlns:a16="http://schemas.microsoft.com/office/drawing/2014/main" id="{7EC26B04-4F4B-47B5-A92E-43C80F0CF72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58" y="3736221"/>
            <a:ext cx="823521" cy="823521"/>
          </a:xfrm>
          <a:prstGeom prst="rect">
            <a:avLst/>
          </a:prstGeom>
        </p:spPr>
      </p:pic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CED29A39-BF21-43BC-8A2D-378ED3E9CF2F}"/>
              </a:ext>
            </a:extLst>
          </p:cNvPr>
          <p:cNvCxnSpPr>
            <a:stCxn id="44" idx="0"/>
            <a:endCxn id="63" idx="0"/>
          </p:cNvCxnSpPr>
          <p:nvPr/>
        </p:nvCxnSpPr>
        <p:spPr>
          <a:xfrm rot="16200000" flipH="1" flipV="1">
            <a:off x="6359755" y="3082593"/>
            <a:ext cx="94154" cy="1286094"/>
          </a:xfrm>
          <a:prstGeom prst="curvedConnector3">
            <a:avLst>
              <a:gd name="adj1" fmla="val -505820"/>
            </a:avLst>
          </a:prstGeom>
          <a:ln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: Angulado 52">
            <a:extLst>
              <a:ext uri="{FF2B5EF4-FFF2-40B4-BE49-F238E27FC236}">
                <a16:creationId xmlns:a16="http://schemas.microsoft.com/office/drawing/2014/main" id="{539BEDB0-BF5B-4803-AEF7-C9F2B81728A8}"/>
              </a:ext>
            </a:extLst>
          </p:cNvPr>
          <p:cNvCxnSpPr>
            <a:cxnSpLocks/>
            <a:stCxn id="43" idx="3"/>
            <a:endCxn id="66" idx="3"/>
          </p:cNvCxnSpPr>
          <p:nvPr/>
        </p:nvCxnSpPr>
        <p:spPr>
          <a:xfrm flipH="1">
            <a:off x="12809753" y="6964839"/>
            <a:ext cx="125591" cy="1290738"/>
          </a:xfrm>
          <a:prstGeom prst="curvedConnector3">
            <a:avLst>
              <a:gd name="adj1" fmla="val -379206"/>
            </a:avLst>
          </a:prstGeom>
          <a:ln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m 70">
            <a:extLst>
              <a:ext uri="{FF2B5EF4-FFF2-40B4-BE49-F238E27FC236}">
                <a16:creationId xmlns:a16="http://schemas.microsoft.com/office/drawing/2014/main" id="{D776B341-A14D-4822-801A-F534B35E12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92" y="4833077"/>
            <a:ext cx="775880" cy="77588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8B55954-38FB-43E7-A388-D55738DB41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43" y="7353113"/>
            <a:ext cx="777600" cy="777600"/>
          </a:xfrm>
          <a:prstGeom prst="rect">
            <a:avLst/>
          </a:prstGeom>
        </p:spPr>
      </p:pic>
      <p:sp>
        <p:nvSpPr>
          <p:cNvPr id="23" name="TextBox 63">
            <a:extLst>
              <a:ext uri="{FF2B5EF4-FFF2-40B4-BE49-F238E27FC236}">
                <a16:creationId xmlns:a16="http://schemas.microsoft.com/office/drawing/2014/main" id="{D7EC4639-C583-4199-8D3E-0F989F40E7DD}"/>
              </a:ext>
            </a:extLst>
          </p:cNvPr>
          <p:cNvSpPr txBox="1"/>
          <p:nvPr/>
        </p:nvSpPr>
        <p:spPr>
          <a:xfrm>
            <a:off x="1565721" y="397514"/>
            <a:ext cx="163982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TRANSAÇÕES / COMPENSAÇÃO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COMPENSAÇÃO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77348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509 L -0.00039 0.00509 L 0.02742 0.00718 C 0.03869 0.00822 0.04663 0.00972 0.05764 0.01146 C 0.06636 0.01667 0.05549 0.01042 0.0661 0.01574 C 0.06734 0.01644 0.06851 0.01736 0.06975 0.01794 C 0.07138 0.01875 0.073 0.01921 0.07457 0.02014 C 0.08928 0.02789 0.07554 0.02153 0.08668 0.02651 C 0.1027 0.04086 0.08271 0.0235 0.09515 0.03299 C 0.09684 0.03426 0.09834 0.03611 0.09996 0.03727 C 0.10237 0.03901 0.10511 0.03912 0.10726 0.04155 C 0.11768 0.05394 0.10446 0.03912 0.11449 0.04803 C 0.11579 0.04919 0.11683 0.05116 0.11813 0.05232 C 0.11931 0.05336 0.12061 0.05347 0.12178 0.05451 C 0.13233 0.06389 0.11768 0.05428 0.13025 0.061 C 0.13266 0.06227 0.13747 0.06528 0.13747 0.06528 C 0.13871 0.06667 0.13982 0.06852 0.14112 0.06956 C 0.14347 0.07141 0.14835 0.07384 0.14835 0.07384 C 0.15441 0.08102 0.15122 0.07604 0.15688 0.09109 C 0.15766 0.09317 0.15805 0.09607 0.15929 0.09757 L 0.16652 0.10613 L 0.17017 0.11042 L 0.17498 0.12326 C 0.17583 0.12546 0.17622 0.12836 0.17739 0.12975 L 0.18104 0.13403 C 0.18391 0.14942 0.18208 0.14317 0.18586 0.15347 C 0.18658 0.15706 0.18814 0.16505 0.18833 0.16852 C 0.18859 0.17558 0.18833 0.18287 0.18833 0.19005 " pathEditMode="relative" ptsTypes="AAAAAAAAAAAAAAAAAAAAAAAAAAAA">
                                      <p:cBhvr>
                                        <p:cTn id="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7A005D9-3D4A-42E0-B9B7-EA0C8973C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073" y="11039278"/>
            <a:ext cx="1098000" cy="1098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A577ACB-440E-440D-8444-504B9BA8F7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344" y="6415839"/>
            <a:ext cx="1098000" cy="109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19A746-8016-4AAE-9B12-EEAC4E10DF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30" y="3678563"/>
            <a:ext cx="1098297" cy="1098297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3E4EED-9513-4E58-B654-A3B9E8FE94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53" y="11158946"/>
            <a:ext cx="1098000" cy="1098000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7DF84EDA-C6CB-450B-A12B-4150A6BE699B}"/>
              </a:ext>
            </a:extLst>
          </p:cNvPr>
          <p:cNvCxnSpPr>
            <a:cxnSpLocks/>
            <a:stCxn id="43" idx="3"/>
            <a:endCxn id="42" idx="0"/>
          </p:cNvCxnSpPr>
          <p:nvPr/>
        </p:nvCxnSpPr>
        <p:spPr>
          <a:xfrm>
            <a:off x="12935344" y="6964839"/>
            <a:ext cx="5657729" cy="40744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2">
            <a:extLst>
              <a:ext uri="{FF2B5EF4-FFF2-40B4-BE49-F238E27FC236}">
                <a16:creationId xmlns:a16="http://schemas.microsoft.com/office/drawing/2014/main" id="{5BCCB499-0AEB-48CD-85EA-2C92A4BD54C4}"/>
              </a:ext>
            </a:extLst>
          </p:cNvPr>
          <p:cNvCxnSpPr>
            <a:cxnSpLocks/>
            <a:stCxn id="45" idx="0"/>
            <a:endCxn id="43" idx="1"/>
          </p:cNvCxnSpPr>
          <p:nvPr/>
        </p:nvCxnSpPr>
        <p:spPr>
          <a:xfrm rot="5400000" flipH="1" flipV="1">
            <a:off x="7261945" y="6583548"/>
            <a:ext cx="4194107" cy="4956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A15709DB-A6D7-4870-9363-EE058A6B35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91" y="3772717"/>
            <a:ext cx="909988" cy="90998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E6B7E9D-694E-48B9-AF95-7E52F5F65E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32" y="11162374"/>
            <a:ext cx="910800" cy="9108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FBE539C8-4953-42A2-8981-5745899A19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953" y="7800177"/>
            <a:ext cx="910800" cy="910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70577A-59A3-4D6A-932F-2B20BF772F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7" y="11226478"/>
            <a:ext cx="910800" cy="910800"/>
          </a:xfrm>
          <a:prstGeom prst="rect">
            <a:avLst/>
          </a:prstGeom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1C861C1A-CF50-4EF7-803F-449EE13726BA}"/>
              </a:ext>
            </a:extLst>
          </p:cNvPr>
          <p:cNvSpPr/>
          <p:nvPr/>
        </p:nvSpPr>
        <p:spPr>
          <a:xfrm>
            <a:off x="5859582" y="10043711"/>
            <a:ext cx="3215148" cy="3215148"/>
          </a:xfrm>
          <a:prstGeom prst="ellipse">
            <a:avLst/>
          </a:prstGeom>
          <a:noFill/>
          <a:ln>
            <a:solidFill>
              <a:srgbClr val="9B59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BA8C53D-DED6-4C76-A86C-81EA3EDEC02D}"/>
              </a:ext>
            </a:extLst>
          </p:cNvPr>
          <p:cNvSpPr/>
          <p:nvPr/>
        </p:nvSpPr>
        <p:spPr>
          <a:xfrm>
            <a:off x="10778770" y="6061443"/>
            <a:ext cx="3215148" cy="3215148"/>
          </a:xfrm>
          <a:prstGeom prst="ellipse">
            <a:avLst/>
          </a:prstGeom>
          <a:noFill/>
          <a:ln>
            <a:solidFill>
              <a:srgbClr val="E67E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57FC969-C35C-4549-B1F4-5689319C4554}"/>
              </a:ext>
            </a:extLst>
          </p:cNvPr>
          <p:cNvSpPr/>
          <p:nvPr/>
        </p:nvSpPr>
        <p:spPr>
          <a:xfrm>
            <a:off x="17512643" y="9937103"/>
            <a:ext cx="3215148" cy="3215148"/>
          </a:xfrm>
          <a:prstGeom prst="ellipse">
            <a:avLst/>
          </a:prstGeom>
          <a:noFill/>
          <a:ln>
            <a:solidFill>
              <a:srgbClr val="2EC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3E683A1C-7F6D-4767-8FB1-0DC965320C28}"/>
              </a:ext>
            </a:extLst>
          </p:cNvPr>
          <p:cNvSpPr/>
          <p:nvPr/>
        </p:nvSpPr>
        <p:spPr>
          <a:xfrm>
            <a:off x="4838531" y="2574910"/>
            <a:ext cx="3215148" cy="3215148"/>
          </a:xfrm>
          <a:prstGeom prst="ellipse">
            <a:avLst/>
          </a:prstGeom>
          <a:noFill/>
          <a:ln>
            <a:solidFill>
              <a:srgbClr val="EB4D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5" name="Conector: Angulado 2">
            <a:extLst>
              <a:ext uri="{FF2B5EF4-FFF2-40B4-BE49-F238E27FC236}">
                <a16:creationId xmlns:a16="http://schemas.microsoft.com/office/drawing/2014/main" id="{D8B0F017-C9E8-4BD3-9531-700FB30D4BDB}"/>
              </a:ext>
            </a:extLst>
          </p:cNvPr>
          <p:cNvCxnSpPr>
            <a:cxnSpLocks/>
            <a:stCxn id="44" idx="3"/>
            <a:endCxn id="43" idx="0"/>
          </p:cNvCxnSpPr>
          <p:nvPr/>
        </p:nvCxnSpPr>
        <p:spPr>
          <a:xfrm>
            <a:off x="7599027" y="4227712"/>
            <a:ext cx="4787317" cy="21881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>
            <a:extLst>
              <a:ext uri="{FF2B5EF4-FFF2-40B4-BE49-F238E27FC236}">
                <a16:creationId xmlns:a16="http://schemas.microsoft.com/office/drawing/2014/main" id="{7EC26B04-4F4B-47B5-A92E-43C80F0CF72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109" y="6308244"/>
            <a:ext cx="823521" cy="823521"/>
          </a:xfrm>
          <a:prstGeom prst="rect">
            <a:avLst/>
          </a:prstGeom>
        </p:spPr>
      </p:pic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CED29A39-BF21-43BC-8A2D-378ED3E9CF2F}"/>
              </a:ext>
            </a:extLst>
          </p:cNvPr>
          <p:cNvCxnSpPr>
            <a:stCxn id="44" idx="0"/>
            <a:endCxn id="63" idx="0"/>
          </p:cNvCxnSpPr>
          <p:nvPr/>
        </p:nvCxnSpPr>
        <p:spPr>
          <a:xfrm rot="16200000" flipH="1" flipV="1">
            <a:off x="6359755" y="3082593"/>
            <a:ext cx="94154" cy="1286094"/>
          </a:xfrm>
          <a:prstGeom prst="curvedConnector3">
            <a:avLst>
              <a:gd name="adj1" fmla="val -505820"/>
            </a:avLst>
          </a:prstGeom>
          <a:ln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: Angulado 52">
            <a:extLst>
              <a:ext uri="{FF2B5EF4-FFF2-40B4-BE49-F238E27FC236}">
                <a16:creationId xmlns:a16="http://schemas.microsoft.com/office/drawing/2014/main" id="{539BEDB0-BF5B-4803-AEF7-C9F2B81728A8}"/>
              </a:ext>
            </a:extLst>
          </p:cNvPr>
          <p:cNvCxnSpPr>
            <a:cxnSpLocks/>
            <a:stCxn id="43" idx="3"/>
            <a:endCxn id="66" idx="3"/>
          </p:cNvCxnSpPr>
          <p:nvPr/>
        </p:nvCxnSpPr>
        <p:spPr>
          <a:xfrm flipH="1">
            <a:off x="12809753" y="6964839"/>
            <a:ext cx="125591" cy="1290738"/>
          </a:xfrm>
          <a:prstGeom prst="curvedConnector3">
            <a:avLst>
              <a:gd name="adj1" fmla="val -379206"/>
            </a:avLst>
          </a:prstGeom>
          <a:ln>
            <a:solidFill>
              <a:srgbClr val="EB4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m 70">
            <a:extLst>
              <a:ext uri="{FF2B5EF4-FFF2-40B4-BE49-F238E27FC236}">
                <a16:creationId xmlns:a16="http://schemas.microsoft.com/office/drawing/2014/main" id="{D776B341-A14D-4822-801A-F534B35E12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92" y="4833077"/>
            <a:ext cx="775880" cy="77588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8B55954-38FB-43E7-A388-D55738DB41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43" y="7353113"/>
            <a:ext cx="777600" cy="777600"/>
          </a:xfrm>
          <a:prstGeom prst="rect">
            <a:avLst/>
          </a:prstGeom>
        </p:spPr>
      </p:pic>
      <p:sp>
        <p:nvSpPr>
          <p:cNvPr id="23" name="TextBox 63">
            <a:extLst>
              <a:ext uri="{FF2B5EF4-FFF2-40B4-BE49-F238E27FC236}">
                <a16:creationId xmlns:a16="http://schemas.microsoft.com/office/drawing/2014/main" id="{821DB812-E82B-4E47-BECD-CBC8BB60ED99}"/>
              </a:ext>
            </a:extLst>
          </p:cNvPr>
          <p:cNvSpPr txBox="1"/>
          <p:nvPr/>
        </p:nvSpPr>
        <p:spPr>
          <a:xfrm>
            <a:off x="1565721" y="397514"/>
            <a:ext cx="163982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TRANSAÇÕES / COMPENSAÇÃO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COMPENSAÇÃO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04512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0521 L -0.00182 -0.00521 C -0.00312 -0.00891 -0.00455 -0.0125 -0.00573 -0.01632 C -0.00885 -0.02639 -0.00123 -0.01667 -0.0112 -0.03437 C -0.02044 -0.05081 -0.00592 -0.02454 -0.01589 -0.0441 C -0.01764 -0.04757 -0.01979 -0.05023 -0.02136 -0.05382 C -0.0224 -0.05613 -0.02337 -0.05856 -0.02448 -0.06076 C -0.03425 -0.08032 -0.02142 -0.05393 -0.03073 -0.07049 C -0.03171 -0.07211 -0.0321 -0.07454 -0.03308 -0.07604 C -0.03399 -0.07743 -0.03536 -0.07755 -0.0362 -0.07882 C -0.03848 -0.08218 -0.04005 -0.08704 -0.04245 -0.08993 C -0.04591 -0.09398 -0.04408 -0.09178 -0.04793 -0.09687 C -0.04955 -0.10845 -0.0476 -0.09699 -0.05027 -0.1066 C -0.05066 -0.10799 -0.05066 -0.10949 -0.05105 -0.11076 C -0.05235 -0.1147 -0.05665 -0.12292 -0.05808 -0.12465 C -0.05887 -0.12558 -0.05971 -0.1265 -0.06043 -0.12743 C -0.06154 -0.12882 -0.06251 -0.13044 -0.06355 -0.1316 C -0.0646 -0.13275 -0.0657 -0.13333 -0.06668 -0.13437 C -0.06981 -0.1375 -0.07124 -0.14132 -0.07528 -0.14271 C -0.07658 -0.14317 -0.07795 -0.14363 -0.07918 -0.1441 C -0.08133 -0.14502 -0.08335 -0.14618 -0.08543 -0.14687 C -0.08674 -0.14734 -0.0881 -0.1478 -0.08934 -0.14826 C -0.09149 -0.14919 -0.09364 -0.14965 -0.09559 -0.15104 C -0.0969 -0.15197 -0.0982 -0.15324 -0.0995 -0.15382 C -0.10132 -0.15463 -0.10315 -0.15474 -0.10497 -0.15521 C -0.11194 -0.15937 -0.10803 -0.15764 -0.11669 -0.15937 C -0.12503 -0.16528 -0.11552 -0.15926 -0.12763 -0.16354 C -0.12926 -0.16412 -0.13076 -0.16586 -0.13232 -0.16632 C -0.13389 -0.16678 -0.13551 -0.16701 -0.13701 -0.16771 C -0.13864 -0.1684 -0.14007 -0.17014 -0.1417 -0.17049 C -0.15186 -0.1728 -0.14587 -0.17164 -0.15967 -0.17326 C -0.1628 -0.17442 -0.16592 -0.17558 -0.16905 -0.17604 C -0.174 -0.17674 -0.17895 -0.17697 -0.1839 -0.17743 C -0.18924 -0.18055 -0.18273 -0.17697 -0.19093 -0.18021 C -0.19178 -0.18055 -0.19249 -0.18125 -0.19328 -0.1816 C -0.19523 -0.18264 -0.1994 -0.18426 -0.20109 -0.18437 C -0.20812 -0.18472 -0.21516 -0.18437 -0.22219 -0.18437 " pathEditMode="relative" ptsTypes="AAAAAAAAAAAAAAAAAAAAAAAAAAAAAAAAAAAAA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7A005D9-3D4A-42E0-B9B7-EA0C8973C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073" y="11039278"/>
            <a:ext cx="1098000" cy="1098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A577ACB-440E-440D-8444-504B9BA8F7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344" y="6415839"/>
            <a:ext cx="1098000" cy="109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19A746-8016-4AAE-9B12-EEAC4E10DF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30" y="3678563"/>
            <a:ext cx="1098297" cy="1098297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3E4EED-9513-4E58-B654-A3B9E8FE94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53" y="11158946"/>
            <a:ext cx="1098000" cy="1098000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7DF84EDA-C6CB-450B-A12B-4150A6BE699B}"/>
              </a:ext>
            </a:extLst>
          </p:cNvPr>
          <p:cNvCxnSpPr>
            <a:cxnSpLocks/>
            <a:stCxn id="43" idx="3"/>
            <a:endCxn id="42" idx="0"/>
          </p:cNvCxnSpPr>
          <p:nvPr/>
        </p:nvCxnSpPr>
        <p:spPr>
          <a:xfrm>
            <a:off x="12935344" y="6964839"/>
            <a:ext cx="5657729" cy="40744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2">
            <a:extLst>
              <a:ext uri="{FF2B5EF4-FFF2-40B4-BE49-F238E27FC236}">
                <a16:creationId xmlns:a16="http://schemas.microsoft.com/office/drawing/2014/main" id="{5BCCB499-0AEB-48CD-85EA-2C92A4BD54C4}"/>
              </a:ext>
            </a:extLst>
          </p:cNvPr>
          <p:cNvCxnSpPr>
            <a:cxnSpLocks/>
            <a:stCxn id="45" idx="0"/>
            <a:endCxn id="43" idx="1"/>
          </p:cNvCxnSpPr>
          <p:nvPr/>
        </p:nvCxnSpPr>
        <p:spPr>
          <a:xfrm rot="5400000" flipH="1" flipV="1">
            <a:off x="7261945" y="6583548"/>
            <a:ext cx="4194107" cy="4956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A15709DB-A6D7-4870-9363-EE058A6B35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91" y="3772717"/>
            <a:ext cx="909988" cy="90998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E6B7E9D-694E-48B9-AF95-7E52F5F65E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32" y="11162374"/>
            <a:ext cx="910800" cy="9108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FBE539C8-4953-42A2-8981-5745899A19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953" y="7800177"/>
            <a:ext cx="910800" cy="910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70577A-59A3-4D6A-932F-2B20BF772F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7" y="11226478"/>
            <a:ext cx="910800" cy="910800"/>
          </a:xfrm>
          <a:prstGeom prst="rect">
            <a:avLst/>
          </a:prstGeom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1C861C1A-CF50-4EF7-803F-449EE13726BA}"/>
              </a:ext>
            </a:extLst>
          </p:cNvPr>
          <p:cNvSpPr/>
          <p:nvPr/>
        </p:nvSpPr>
        <p:spPr>
          <a:xfrm>
            <a:off x="5859582" y="10043711"/>
            <a:ext cx="3215148" cy="3215148"/>
          </a:xfrm>
          <a:prstGeom prst="ellipse">
            <a:avLst/>
          </a:prstGeom>
          <a:noFill/>
          <a:ln>
            <a:solidFill>
              <a:srgbClr val="9B59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BA8C53D-DED6-4C76-A86C-81EA3EDEC02D}"/>
              </a:ext>
            </a:extLst>
          </p:cNvPr>
          <p:cNvSpPr/>
          <p:nvPr/>
        </p:nvSpPr>
        <p:spPr>
          <a:xfrm>
            <a:off x="10778770" y="6061443"/>
            <a:ext cx="3215148" cy="3215148"/>
          </a:xfrm>
          <a:prstGeom prst="ellipse">
            <a:avLst/>
          </a:prstGeom>
          <a:noFill/>
          <a:ln>
            <a:solidFill>
              <a:srgbClr val="E67E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57FC969-C35C-4549-B1F4-5689319C4554}"/>
              </a:ext>
            </a:extLst>
          </p:cNvPr>
          <p:cNvSpPr/>
          <p:nvPr/>
        </p:nvSpPr>
        <p:spPr>
          <a:xfrm>
            <a:off x="17512643" y="9937103"/>
            <a:ext cx="3215148" cy="3215148"/>
          </a:xfrm>
          <a:prstGeom prst="ellipse">
            <a:avLst/>
          </a:prstGeom>
          <a:noFill/>
          <a:ln>
            <a:solidFill>
              <a:srgbClr val="2EC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3E683A1C-7F6D-4767-8FB1-0DC965320C28}"/>
              </a:ext>
            </a:extLst>
          </p:cNvPr>
          <p:cNvSpPr/>
          <p:nvPr/>
        </p:nvSpPr>
        <p:spPr>
          <a:xfrm>
            <a:off x="4838531" y="2574910"/>
            <a:ext cx="3215148" cy="3215148"/>
          </a:xfrm>
          <a:prstGeom prst="ellipse">
            <a:avLst/>
          </a:prstGeom>
          <a:noFill/>
          <a:ln>
            <a:solidFill>
              <a:srgbClr val="EB4D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5" name="Conector: Angulado 2">
            <a:extLst>
              <a:ext uri="{FF2B5EF4-FFF2-40B4-BE49-F238E27FC236}">
                <a16:creationId xmlns:a16="http://schemas.microsoft.com/office/drawing/2014/main" id="{D8B0F017-C9E8-4BD3-9531-700FB30D4BDB}"/>
              </a:ext>
            </a:extLst>
          </p:cNvPr>
          <p:cNvCxnSpPr>
            <a:cxnSpLocks/>
            <a:stCxn id="44" idx="3"/>
            <a:endCxn id="43" idx="0"/>
          </p:cNvCxnSpPr>
          <p:nvPr/>
        </p:nvCxnSpPr>
        <p:spPr>
          <a:xfrm>
            <a:off x="7599027" y="4227712"/>
            <a:ext cx="4787317" cy="21881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>
            <a:extLst>
              <a:ext uri="{FF2B5EF4-FFF2-40B4-BE49-F238E27FC236}">
                <a16:creationId xmlns:a16="http://schemas.microsoft.com/office/drawing/2014/main" id="{7EC26B04-4F4B-47B5-A92E-43C80F0CF72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16" y="3791475"/>
            <a:ext cx="823521" cy="82352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D776B341-A14D-4822-801A-F534B35E12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92" y="4833077"/>
            <a:ext cx="775880" cy="77588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8B55954-38FB-43E7-A388-D55738DB41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43" y="7353113"/>
            <a:ext cx="777600" cy="777600"/>
          </a:xfrm>
          <a:prstGeom prst="rect">
            <a:avLst/>
          </a:prstGeom>
        </p:spPr>
      </p:pic>
      <p:pic>
        <p:nvPicPr>
          <p:cNvPr id="21510" name="Picture 6" descr="Resultado de imagem para eventuate">
            <a:extLst>
              <a:ext uri="{FF2B5EF4-FFF2-40B4-BE49-F238E27FC236}">
                <a16:creationId xmlns:a16="http://schemas.microsoft.com/office/drawing/2014/main" id="{60D6C278-2412-4356-BCE9-4E3103F1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601" y="2448825"/>
            <a:ext cx="6278379" cy="22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Resultado de imagem para axon framework">
            <a:extLst>
              <a:ext uri="{FF2B5EF4-FFF2-40B4-BE49-F238E27FC236}">
                <a16:creationId xmlns:a16="http://schemas.microsoft.com/office/drawing/2014/main" id="{8B0C59BA-0972-4150-A96A-7A806AAB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85" y="5456820"/>
            <a:ext cx="6129612" cy="35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63">
            <a:extLst>
              <a:ext uri="{FF2B5EF4-FFF2-40B4-BE49-F238E27FC236}">
                <a16:creationId xmlns:a16="http://schemas.microsoft.com/office/drawing/2014/main" id="{049F4396-D040-447A-91FC-007FBEB0BFE6}"/>
              </a:ext>
            </a:extLst>
          </p:cNvPr>
          <p:cNvSpPr txBox="1"/>
          <p:nvPr/>
        </p:nvSpPr>
        <p:spPr>
          <a:xfrm>
            <a:off x="1565721" y="397514"/>
            <a:ext cx="163982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TRANSAÇÕES / COMPENSAÇÃO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COMPENSAÇÃO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44863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3">
            <a:extLst>
              <a:ext uri="{FF2B5EF4-FFF2-40B4-BE49-F238E27FC236}">
                <a16:creationId xmlns:a16="http://schemas.microsoft.com/office/drawing/2014/main" id="{7053650D-7048-460D-B4FD-7C0E9A9680DD}"/>
              </a:ext>
            </a:extLst>
          </p:cNvPr>
          <p:cNvSpPr txBox="1"/>
          <p:nvPr/>
        </p:nvSpPr>
        <p:spPr>
          <a:xfrm>
            <a:off x="1565721" y="397514"/>
            <a:ext cx="1639827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TRANSAÇÕES / COMPENSAÇÃO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COMPENSAÇÃO DOS MICROSSERVIÇOS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07A005D9-3D4A-42E0-B9B7-EA0C8973C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073" y="11039278"/>
            <a:ext cx="1098000" cy="1098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A577ACB-440E-440D-8444-504B9BA8F7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344" y="6415839"/>
            <a:ext cx="1098000" cy="109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19A746-8016-4AAE-9B12-EEAC4E10DF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30" y="3678563"/>
            <a:ext cx="1098297" cy="1098297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3E4EED-9513-4E58-B654-A3B9E8FE94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53" y="11158946"/>
            <a:ext cx="1098000" cy="1098000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7DF84EDA-C6CB-450B-A12B-4150A6BE699B}"/>
              </a:ext>
            </a:extLst>
          </p:cNvPr>
          <p:cNvCxnSpPr>
            <a:cxnSpLocks/>
            <a:stCxn id="43" idx="3"/>
            <a:endCxn id="42" idx="0"/>
          </p:cNvCxnSpPr>
          <p:nvPr/>
        </p:nvCxnSpPr>
        <p:spPr>
          <a:xfrm>
            <a:off x="12935344" y="6964839"/>
            <a:ext cx="5657729" cy="40744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2">
            <a:extLst>
              <a:ext uri="{FF2B5EF4-FFF2-40B4-BE49-F238E27FC236}">
                <a16:creationId xmlns:a16="http://schemas.microsoft.com/office/drawing/2014/main" id="{5BCCB499-0AEB-48CD-85EA-2C92A4BD54C4}"/>
              </a:ext>
            </a:extLst>
          </p:cNvPr>
          <p:cNvCxnSpPr>
            <a:cxnSpLocks/>
            <a:stCxn id="45" idx="0"/>
            <a:endCxn id="43" idx="1"/>
          </p:cNvCxnSpPr>
          <p:nvPr/>
        </p:nvCxnSpPr>
        <p:spPr>
          <a:xfrm rot="5400000" flipH="1" flipV="1">
            <a:off x="7261945" y="6583548"/>
            <a:ext cx="4194107" cy="4956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A15709DB-A6D7-4870-9363-EE058A6B35A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91" y="3772717"/>
            <a:ext cx="909988" cy="90998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E6B7E9D-694E-48B9-AF95-7E52F5F65E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32" y="11162374"/>
            <a:ext cx="910800" cy="9108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FBE539C8-4953-42A2-8981-5745899A19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953" y="7800177"/>
            <a:ext cx="910800" cy="910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70577A-59A3-4D6A-932F-2B20BF772F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7" y="11226478"/>
            <a:ext cx="910800" cy="910800"/>
          </a:xfrm>
          <a:prstGeom prst="rect">
            <a:avLst/>
          </a:prstGeom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1C861C1A-CF50-4EF7-803F-449EE13726BA}"/>
              </a:ext>
            </a:extLst>
          </p:cNvPr>
          <p:cNvSpPr/>
          <p:nvPr/>
        </p:nvSpPr>
        <p:spPr>
          <a:xfrm>
            <a:off x="5859582" y="10043711"/>
            <a:ext cx="3215148" cy="3215148"/>
          </a:xfrm>
          <a:prstGeom prst="ellipse">
            <a:avLst/>
          </a:prstGeom>
          <a:noFill/>
          <a:ln>
            <a:solidFill>
              <a:srgbClr val="9B59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BA8C53D-DED6-4C76-A86C-81EA3EDEC02D}"/>
              </a:ext>
            </a:extLst>
          </p:cNvPr>
          <p:cNvSpPr/>
          <p:nvPr/>
        </p:nvSpPr>
        <p:spPr>
          <a:xfrm>
            <a:off x="10778770" y="6061443"/>
            <a:ext cx="3215148" cy="3215148"/>
          </a:xfrm>
          <a:prstGeom prst="ellipse">
            <a:avLst/>
          </a:prstGeom>
          <a:noFill/>
          <a:ln>
            <a:solidFill>
              <a:srgbClr val="E67E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57FC969-C35C-4549-B1F4-5689319C4554}"/>
              </a:ext>
            </a:extLst>
          </p:cNvPr>
          <p:cNvSpPr/>
          <p:nvPr/>
        </p:nvSpPr>
        <p:spPr>
          <a:xfrm>
            <a:off x="17512643" y="9937103"/>
            <a:ext cx="3215148" cy="3215148"/>
          </a:xfrm>
          <a:prstGeom prst="ellipse">
            <a:avLst/>
          </a:prstGeom>
          <a:noFill/>
          <a:ln>
            <a:solidFill>
              <a:srgbClr val="2EC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3E683A1C-7F6D-4767-8FB1-0DC965320C28}"/>
              </a:ext>
            </a:extLst>
          </p:cNvPr>
          <p:cNvSpPr/>
          <p:nvPr/>
        </p:nvSpPr>
        <p:spPr>
          <a:xfrm>
            <a:off x="4838531" y="2574910"/>
            <a:ext cx="3215148" cy="3215148"/>
          </a:xfrm>
          <a:prstGeom prst="ellipse">
            <a:avLst/>
          </a:prstGeom>
          <a:noFill/>
          <a:ln>
            <a:solidFill>
              <a:srgbClr val="EB4D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5" name="Conector: Angulado 2">
            <a:extLst>
              <a:ext uri="{FF2B5EF4-FFF2-40B4-BE49-F238E27FC236}">
                <a16:creationId xmlns:a16="http://schemas.microsoft.com/office/drawing/2014/main" id="{D8B0F017-C9E8-4BD3-9531-700FB30D4BDB}"/>
              </a:ext>
            </a:extLst>
          </p:cNvPr>
          <p:cNvCxnSpPr>
            <a:cxnSpLocks/>
            <a:stCxn id="44" idx="3"/>
            <a:endCxn id="43" idx="0"/>
          </p:cNvCxnSpPr>
          <p:nvPr/>
        </p:nvCxnSpPr>
        <p:spPr>
          <a:xfrm>
            <a:off x="7599027" y="4227712"/>
            <a:ext cx="4787317" cy="21881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>
            <a:extLst>
              <a:ext uri="{FF2B5EF4-FFF2-40B4-BE49-F238E27FC236}">
                <a16:creationId xmlns:a16="http://schemas.microsoft.com/office/drawing/2014/main" id="{7EC26B04-4F4B-47B5-A92E-43C80F0CF72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16" y="3791475"/>
            <a:ext cx="823521" cy="82352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D776B341-A14D-4822-801A-F534B35E12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92" y="4833077"/>
            <a:ext cx="775880" cy="77588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8B55954-38FB-43E7-A388-D55738DB41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43" y="7353113"/>
            <a:ext cx="777600" cy="777600"/>
          </a:xfrm>
          <a:prstGeom prst="rect">
            <a:avLst/>
          </a:prstGeom>
        </p:spPr>
      </p:pic>
      <p:pic>
        <p:nvPicPr>
          <p:cNvPr id="21510" name="Picture 6" descr="Resultado de imagem para eventuate">
            <a:extLst>
              <a:ext uri="{FF2B5EF4-FFF2-40B4-BE49-F238E27FC236}">
                <a16:creationId xmlns:a16="http://schemas.microsoft.com/office/drawing/2014/main" id="{60D6C278-2412-4356-BCE9-4E3103F1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601" y="2448825"/>
            <a:ext cx="6278379" cy="22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Resultado de imagem para axon framework">
            <a:extLst>
              <a:ext uri="{FF2B5EF4-FFF2-40B4-BE49-F238E27FC236}">
                <a16:creationId xmlns:a16="http://schemas.microsoft.com/office/drawing/2014/main" id="{8B0C59BA-0972-4150-A96A-7A806AAB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85" y="5456820"/>
            <a:ext cx="6129612" cy="35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7F4E0402-28A3-46B7-B5A7-5B7C5AEB45FA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C6A49C-2825-4D81-AE3C-3A67A3087B1D}"/>
              </a:ext>
            </a:extLst>
          </p:cNvPr>
          <p:cNvSpPr txBox="1"/>
          <p:nvPr/>
        </p:nvSpPr>
        <p:spPr>
          <a:xfrm>
            <a:off x="1139725" y="6178772"/>
            <a:ext cx="22130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Como gerenciar os logs dos microsserviços?</a:t>
            </a:r>
            <a:endParaRPr lang="pt-BR" sz="5400" dirty="0">
              <a:solidFill>
                <a:schemeClr val="bg1"/>
              </a:solidFill>
              <a:latin typeface="Arboria-Bold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0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C69C6117-58E6-40A1-AA3A-F58106972F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01" y="7276521"/>
            <a:ext cx="1317187" cy="1317187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sp>
        <p:nvSpPr>
          <p:cNvPr id="98" name="TextBox 63">
            <a:extLst>
              <a:ext uri="{FF2B5EF4-FFF2-40B4-BE49-F238E27FC236}">
                <a16:creationId xmlns:a16="http://schemas.microsoft.com/office/drawing/2014/main" id="{DAE1DB2A-363F-44CC-960C-39B92AA13E2F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206298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634340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INFRAESTRUTURA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EVOLUÇÃO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AF8AAE-3F4F-4008-AB6E-E1C1FBB22BDA}"/>
              </a:ext>
            </a:extLst>
          </p:cNvPr>
          <p:cNvSpPr/>
          <p:nvPr/>
        </p:nvSpPr>
        <p:spPr>
          <a:xfrm>
            <a:off x="1" y="2233246"/>
            <a:ext cx="6928338" cy="11482754"/>
          </a:xfrm>
          <a:prstGeom prst="rect">
            <a:avLst/>
          </a:prstGeom>
          <a:solidFill>
            <a:srgbClr val="484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tIns="360000" rIns="720000" bIns="720000" rtlCol="0" anchor="t"/>
          <a:lstStyle/>
          <a:p>
            <a:r>
              <a:rPr lang="pt-BR" sz="4400" dirty="0"/>
              <a:t>CONTAINER</a:t>
            </a:r>
          </a:p>
          <a:p>
            <a:r>
              <a:rPr lang="pt-BR" sz="4400" dirty="0"/>
              <a:t>ORCHESTRATION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40C2B9A-18DC-4BD2-BD8D-5D16C9BA6E66}"/>
              </a:ext>
            </a:extLst>
          </p:cNvPr>
          <p:cNvSpPr/>
          <p:nvPr/>
        </p:nvSpPr>
        <p:spPr>
          <a:xfrm>
            <a:off x="7791310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25458C-6841-495A-9180-749B9F31902D}"/>
              </a:ext>
            </a:extLst>
          </p:cNvPr>
          <p:cNvSpPr/>
          <p:nvPr/>
        </p:nvSpPr>
        <p:spPr>
          <a:xfrm>
            <a:off x="7791324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8DC4889-35E5-41E1-AFF5-6515C8BD7280}"/>
              </a:ext>
            </a:extLst>
          </p:cNvPr>
          <p:cNvSpPr/>
          <p:nvPr/>
        </p:nvSpPr>
        <p:spPr>
          <a:xfrm>
            <a:off x="7791310" y="12035198"/>
            <a:ext cx="15744341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Infraestructure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B609C3A-BED9-4796-A8FA-6E0FAF728EFB}"/>
              </a:ext>
            </a:extLst>
          </p:cNvPr>
          <p:cNvSpPr/>
          <p:nvPr/>
        </p:nvSpPr>
        <p:spPr>
          <a:xfrm>
            <a:off x="13211109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99F20D6-0C65-4026-B476-373B7187B777}"/>
              </a:ext>
            </a:extLst>
          </p:cNvPr>
          <p:cNvSpPr/>
          <p:nvPr/>
        </p:nvSpPr>
        <p:spPr>
          <a:xfrm>
            <a:off x="18630894" y="8183377"/>
            <a:ext cx="4904768" cy="1573200"/>
          </a:xfrm>
          <a:prstGeom prst="rect">
            <a:avLst/>
          </a:prstGeom>
          <a:solidFill>
            <a:srgbClr val="6AB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Operation System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A4FF6BAD-D6EB-4342-82A4-D9C8E855C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4" y="12220159"/>
            <a:ext cx="1160073" cy="116007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4709FF52-6530-428D-BD1E-61050204DB3E}"/>
              </a:ext>
            </a:extLst>
          </p:cNvPr>
          <p:cNvSpPr/>
          <p:nvPr/>
        </p:nvSpPr>
        <p:spPr>
          <a:xfrm>
            <a:off x="7791310" y="10109491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A4FBDA6-A636-4EBD-AB82-7F8FF3C9A4FC}"/>
              </a:ext>
            </a:extLst>
          </p:cNvPr>
          <p:cNvSpPr/>
          <p:nvPr/>
        </p:nvSpPr>
        <p:spPr>
          <a:xfrm>
            <a:off x="13211102" y="10116542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DF0073-F682-4C12-B461-9CB24779AEB6}"/>
              </a:ext>
            </a:extLst>
          </p:cNvPr>
          <p:cNvSpPr/>
          <p:nvPr/>
        </p:nvSpPr>
        <p:spPr>
          <a:xfrm>
            <a:off x="18630887" y="10116542"/>
            <a:ext cx="4904775" cy="1573200"/>
          </a:xfrm>
          <a:prstGeom prst="rect">
            <a:avLst/>
          </a:prstGeom>
          <a:solidFill>
            <a:srgbClr val="4834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Virtual Machine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30A946-6F0D-45D8-B2FF-F0BE2B621498}"/>
              </a:ext>
            </a:extLst>
          </p:cNvPr>
          <p:cNvSpPr/>
          <p:nvPr/>
        </p:nvSpPr>
        <p:spPr>
          <a:xfrm>
            <a:off x="10458450" y="2388060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0765E90-189A-4AAF-A166-54B18444E34A}"/>
              </a:ext>
            </a:extLst>
          </p:cNvPr>
          <p:cNvSpPr/>
          <p:nvPr/>
        </p:nvSpPr>
        <p:spPr>
          <a:xfrm>
            <a:off x="13211102" y="2390907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5D0F599-DEF5-4046-BC49-ADAF5DF79997}"/>
              </a:ext>
            </a:extLst>
          </p:cNvPr>
          <p:cNvSpPr/>
          <p:nvPr/>
        </p:nvSpPr>
        <p:spPr>
          <a:xfrm>
            <a:off x="15878242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C5066B-23F3-446D-8861-574BE36213FD}"/>
              </a:ext>
            </a:extLst>
          </p:cNvPr>
          <p:cNvSpPr/>
          <p:nvPr/>
        </p:nvSpPr>
        <p:spPr>
          <a:xfrm>
            <a:off x="18630876" y="2390907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4EED115-47D6-4273-9BEB-73E40CC1107E}"/>
              </a:ext>
            </a:extLst>
          </p:cNvPr>
          <p:cNvSpPr/>
          <p:nvPr/>
        </p:nvSpPr>
        <p:spPr>
          <a:xfrm>
            <a:off x="21298016" y="2395111"/>
            <a:ext cx="2237635" cy="1574015"/>
          </a:xfrm>
          <a:prstGeom prst="rect">
            <a:avLst/>
          </a:prstGeom>
          <a:solidFill>
            <a:srgbClr val="EB4D4B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Micro Service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2BD566E-2223-441E-9B65-87CF2E166D36}"/>
              </a:ext>
            </a:extLst>
          </p:cNvPr>
          <p:cNvSpPr/>
          <p:nvPr/>
        </p:nvSpPr>
        <p:spPr>
          <a:xfrm>
            <a:off x="7791324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C008500-2D8B-4E96-8827-810E7838EDE7}"/>
              </a:ext>
            </a:extLst>
          </p:cNvPr>
          <p:cNvSpPr/>
          <p:nvPr/>
        </p:nvSpPr>
        <p:spPr>
          <a:xfrm>
            <a:off x="13211109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E6C1F1-75F9-4C34-922B-7089DE8D0037}"/>
              </a:ext>
            </a:extLst>
          </p:cNvPr>
          <p:cNvSpPr/>
          <p:nvPr/>
        </p:nvSpPr>
        <p:spPr>
          <a:xfrm>
            <a:off x="18630894" y="6250212"/>
            <a:ext cx="4904768" cy="157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Container Runtime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42DD6D7-E6D2-440E-99FD-2A3633BA2CAC}"/>
              </a:ext>
            </a:extLst>
          </p:cNvPr>
          <p:cNvSpPr/>
          <p:nvPr/>
        </p:nvSpPr>
        <p:spPr>
          <a:xfrm>
            <a:off x="7791310" y="4310378"/>
            <a:ext cx="15744351" cy="1573200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pic>
        <p:nvPicPr>
          <p:cNvPr id="21506" name="Picture 2" descr="Resultado de imagem para containerization">
            <a:extLst>
              <a:ext uri="{FF2B5EF4-FFF2-40B4-BE49-F238E27FC236}">
                <a16:creationId xmlns:a16="http://schemas.microsoft.com/office/drawing/2014/main" id="{07C07434-3AEF-46C6-AB20-98B10623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" y="509697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8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C69C6117-58E6-40A1-AA3A-F58106972F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15" y="7300979"/>
            <a:ext cx="1317187" cy="1317187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sp>
        <p:nvSpPr>
          <p:cNvPr id="60" name="TextBox 63">
            <a:extLst>
              <a:ext uri="{FF2B5EF4-FFF2-40B4-BE49-F238E27FC236}">
                <a16:creationId xmlns:a16="http://schemas.microsoft.com/office/drawing/2014/main" id="{51CAFC54-5697-43EE-A836-8C3BE843879F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90012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47" y="7335564"/>
            <a:ext cx="1300593" cy="13005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9C6117-58E6-40A1-AA3A-F58106972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15" y="7300979"/>
            <a:ext cx="1317187" cy="1317187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sp>
        <p:nvSpPr>
          <p:cNvPr id="60" name="TextBox 63">
            <a:extLst>
              <a:ext uri="{FF2B5EF4-FFF2-40B4-BE49-F238E27FC236}">
                <a16:creationId xmlns:a16="http://schemas.microsoft.com/office/drawing/2014/main" id="{E5EDA925-E687-40A4-88EC-41A7FACA639A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8076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19" y="6088969"/>
            <a:ext cx="1300593" cy="1300593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sp>
        <p:nvSpPr>
          <p:cNvPr id="60" name="TextBox 63">
            <a:extLst>
              <a:ext uri="{FF2B5EF4-FFF2-40B4-BE49-F238E27FC236}">
                <a16:creationId xmlns:a16="http://schemas.microsoft.com/office/drawing/2014/main" id="{D4156BD9-48A2-4C9C-9416-5F073FE6CD61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1118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19" y="6088969"/>
            <a:ext cx="1300593" cy="1300593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34E8E3F-79AB-433B-BEBF-71DE39E6A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511" y="6049219"/>
            <a:ext cx="1300593" cy="130059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FFAEEC1C-D8B8-4108-9F3C-2AAA8FEDD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99" y="6164796"/>
            <a:ext cx="1300593" cy="1300593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80D53892-16EB-4E59-86ED-BEABBF5BC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7857869"/>
            <a:ext cx="1300593" cy="1300593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7D1A9F4D-D046-427B-B04D-97FA79293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69" y="8087157"/>
            <a:ext cx="1300593" cy="130059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C2B8931F-7CC3-4903-8BB8-BED3ED439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018" y="7909225"/>
            <a:ext cx="1300593" cy="130059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D75A010-8DCF-45AD-A075-DAF616F65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06" y="10152689"/>
            <a:ext cx="1300593" cy="1300593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D170F29-1B15-4F17-B1C5-6E56E85D8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197" y="10064292"/>
            <a:ext cx="1300593" cy="1300593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85CE8D3-EA42-41BF-AC49-86258DDF1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10258330"/>
            <a:ext cx="1300593" cy="1300593"/>
          </a:xfrm>
          <a:prstGeom prst="rect">
            <a:avLst/>
          </a:prstGeom>
        </p:spPr>
      </p:pic>
      <p:pic>
        <p:nvPicPr>
          <p:cNvPr id="46082" name="Picture 2" descr="Resultado de imagem para kibana logstash">
            <a:extLst>
              <a:ext uri="{FF2B5EF4-FFF2-40B4-BE49-F238E27FC236}">
                <a16:creationId xmlns:a16="http://schemas.microsoft.com/office/drawing/2014/main" id="{7637B1C0-F7C0-41E4-A122-7AFE6A8C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040" y="5900401"/>
            <a:ext cx="3838479" cy="26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Resultado de imagem para kibana logstash">
            <a:extLst>
              <a:ext uri="{FF2B5EF4-FFF2-40B4-BE49-F238E27FC236}">
                <a16:creationId xmlns:a16="http://schemas.microsoft.com/office/drawing/2014/main" id="{11735520-63D6-420C-9274-B6083A5C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310" y="9218537"/>
            <a:ext cx="3881209" cy="263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3">
            <a:extLst>
              <a:ext uri="{FF2B5EF4-FFF2-40B4-BE49-F238E27FC236}">
                <a16:creationId xmlns:a16="http://schemas.microsoft.com/office/drawing/2014/main" id="{C23DCD7C-0C1A-4335-8450-131334DAD0AA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13417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97" y="2171491"/>
            <a:ext cx="4085141" cy="3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43468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19" y="6088969"/>
            <a:ext cx="1300593" cy="1300593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541540" y="12957567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34E8E3F-79AB-433B-BEBF-71DE39E6A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511" y="6049219"/>
            <a:ext cx="1300593" cy="130059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FFAEEC1C-D8B8-4108-9F3C-2AAA8FEDD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99" y="6164796"/>
            <a:ext cx="1300593" cy="1300593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80D53892-16EB-4E59-86ED-BEABBF5BC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7857869"/>
            <a:ext cx="1300593" cy="1300593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7D1A9F4D-D046-427B-B04D-97FA79293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69" y="8087157"/>
            <a:ext cx="1300593" cy="130059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C2B8931F-7CC3-4903-8BB8-BED3ED439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018" y="7909225"/>
            <a:ext cx="1300593" cy="130059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D75A010-8DCF-45AD-A075-DAF616F65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06" y="10152689"/>
            <a:ext cx="1300593" cy="1300593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D170F29-1B15-4F17-B1C5-6E56E85D8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197" y="10064292"/>
            <a:ext cx="1300593" cy="1300593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85CE8D3-EA42-41BF-AC49-86258DDF1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10258330"/>
            <a:ext cx="1300593" cy="1300593"/>
          </a:xfrm>
          <a:prstGeom prst="rect">
            <a:avLst/>
          </a:prstGeom>
        </p:spPr>
      </p:pic>
      <p:pic>
        <p:nvPicPr>
          <p:cNvPr id="46084" name="Picture 4" descr="Resultado de imagem para kibana logstash">
            <a:extLst>
              <a:ext uri="{FF2B5EF4-FFF2-40B4-BE49-F238E27FC236}">
                <a16:creationId xmlns:a16="http://schemas.microsoft.com/office/drawing/2014/main" id="{11735520-63D6-420C-9274-B6083A5C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310" y="9218537"/>
            <a:ext cx="3881209" cy="263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Resultado de imagem para kibana logstash">
            <a:extLst>
              <a:ext uri="{FF2B5EF4-FFF2-40B4-BE49-F238E27FC236}">
                <a16:creationId xmlns:a16="http://schemas.microsoft.com/office/drawing/2014/main" id="{7637B1C0-F7C0-41E4-A122-7AFE6A8C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16" y="2183287"/>
            <a:ext cx="15793151" cy="1072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3">
            <a:extLst>
              <a:ext uri="{FF2B5EF4-FFF2-40B4-BE49-F238E27FC236}">
                <a16:creationId xmlns:a16="http://schemas.microsoft.com/office/drawing/2014/main" id="{327135D5-31BF-4D84-AD34-FAC10F14A05E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82855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097" y="2233846"/>
            <a:ext cx="2018174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30405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19" y="6088969"/>
            <a:ext cx="1300593" cy="1300593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484821" y="7026646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34E8E3F-79AB-433B-BEBF-71DE39E6A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511" y="6049219"/>
            <a:ext cx="1300593" cy="130059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FFAEEC1C-D8B8-4108-9F3C-2AAA8FEDD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99" y="6164796"/>
            <a:ext cx="1300593" cy="1300593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80D53892-16EB-4E59-86ED-BEABBF5BC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7857869"/>
            <a:ext cx="1300593" cy="1300593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7D1A9F4D-D046-427B-B04D-97FA79293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69" y="8087157"/>
            <a:ext cx="1300593" cy="130059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C2B8931F-7CC3-4903-8BB8-BED3ED439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018" y="7909225"/>
            <a:ext cx="1300593" cy="130059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D75A010-8DCF-45AD-A075-DAF616F65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06" y="10152689"/>
            <a:ext cx="1300593" cy="1300593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D170F29-1B15-4F17-B1C5-6E56E85D8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197" y="10064292"/>
            <a:ext cx="1300593" cy="1300593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85CE8D3-EA42-41BF-AC49-86258DDF1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10258330"/>
            <a:ext cx="1300593" cy="1300593"/>
          </a:xfrm>
          <a:prstGeom prst="rect">
            <a:avLst/>
          </a:prstGeom>
        </p:spPr>
      </p:pic>
      <p:pic>
        <p:nvPicPr>
          <p:cNvPr id="46082" name="Picture 2" descr="Resultado de imagem para kibana logstash">
            <a:extLst>
              <a:ext uri="{FF2B5EF4-FFF2-40B4-BE49-F238E27FC236}">
                <a16:creationId xmlns:a16="http://schemas.microsoft.com/office/drawing/2014/main" id="{7637B1C0-F7C0-41E4-A122-7AFE6A8C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819" y="4121057"/>
            <a:ext cx="3838479" cy="26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3">
            <a:extLst>
              <a:ext uri="{FF2B5EF4-FFF2-40B4-BE49-F238E27FC236}">
                <a16:creationId xmlns:a16="http://schemas.microsoft.com/office/drawing/2014/main" id="{C23DCD7C-0C1A-4335-8450-131334DAD0AA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pic>
        <p:nvPicPr>
          <p:cNvPr id="79" name="Picture 2" descr="Resultado de imagem para zipkin">
            <a:extLst>
              <a:ext uri="{FF2B5EF4-FFF2-40B4-BE49-F238E27FC236}">
                <a16:creationId xmlns:a16="http://schemas.microsoft.com/office/drawing/2014/main" id="{BFC6CDB5-22D4-4D7E-83C8-A409CC0A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52" y="8415070"/>
            <a:ext cx="2132712" cy="1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B3D8D2D4-1995-4CFF-8759-D42522942292}"/>
              </a:ext>
            </a:extLst>
          </p:cNvPr>
          <p:cNvCxnSpPr>
            <a:cxnSpLocks/>
          </p:cNvCxnSpPr>
          <p:nvPr/>
        </p:nvCxnSpPr>
        <p:spPr>
          <a:xfrm flipH="1">
            <a:off x="19304057" y="8044023"/>
            <a:ext cx="5073593" cy="0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E44081A-7E4C-44F7-86AE-ECA0E0908BBA}"/>
              </a:ext>
            </a:extLst>
          </p:cNvPr>
          <p:cNvSpPr txBox="1"/>
          <p:nvPr/>
        </p:nvSpPr>
        <p:spPr>
          <a:xfrm>
            <a:off x="20325240" y="13120825"/>
            <a:ext cx="321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Rastreamento</a:t>
            </a:r>
          </a:p>
        </p:txBody>
      </p:sp>
      <p:pic>
        <p:nvPicPr>
          <p:cNvPr id="63490" name="Picture 2" descr="Web interface screenshot">
            <a:extLst>
              <a:ext uri="{FF2B5EF4-FFF2-40B4-BE49-F238E27FC236}">
                <a16:creationId xmlns:a16="http://schemas.microsoft.com/office/drawing/2014/main" id="{1F126F88-B92A-4DCA-A423-4DD08C69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269" y="10313237"/>
            <a:ext cx="4459830" cy="218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6F111709-014C-4D44-817B-1D95B65BA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86" y="5668216"/>
            <a:ext cx="1098000" cy="109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8010522"/>
            <a:ext cx="1098000" cy="109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4" y="6946024"/>
            <a:ext cx="1098000" cy="1098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5008FBC-C3F1-44FF-8579-0DF410BC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89" y="11255745"/>
            <a:ext cx="1098000" cy="109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5756522"/>
            <a:ext cx="1098000" cy="109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59" y="4631621"/>
            <a:ext cx="1098000" cy="1098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38A3212-BE99-4671-B0FF-C09D5FD2F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59" y="7875911"/>
            <a:ext cx="1098000" cy="1098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5EE28F-960C-4EE2-8FFA-532B6F2E85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2" y="12485216"/>
            <a:ext cx="1098000" cy="1098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6840562"/>
            <a:ext cx="1098000" cy="109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5704507"/>
            <a:ext cx="1098000" cy="1098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2" y="9215237"/>
            <a:ext cx="1098000" cy="109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3FDA52C-CBC3-48C4-A5EB-778D509BEB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62" y="12458563"/>
            <a:ext cx="1098000" cy="1098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9078729"/>
            <a:ext cx="1098000" cy="109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93" y="10105011"/>
            <a:ext cx="1098000" cy="109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E884E68-220C-40E7-884C-F91AB8D9ED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2" y="12404099"/>
            <a:ext cx="1098000" cy="1098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7FAFA9-F01A-4607-A360-642847A96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0" y="11192434"/>
            <a:ext cx="1098000" cy="1098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4" y="8120537"/>
            <a:ext cx="1098000" cy="1098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DA25319-B49F-4011-A07B-F8B47D5F48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11284121"/>
            <a:ext cx="1098000" cy="109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" y="4658522"/>
            <a:ext cx="1098000" cy="1098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5" y="6912522"/>
            <a:ext cx="1098000" cy="1098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" y="6840562"/>
            <a:ext cx="1098000" cy="1098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3491171"/>
            <a:ext cx="1098000" cy="1098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" y="2377732"/>
            <a:ext cx="1098000" cy="1098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B5F6DC-35D0-4214-8FC0-DC5D19DF5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3" y="3475732"/>
            <a:ext cx="1098000" cy="1098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7" y="8087157"/>
            <a:ext cx="1098000" cy="1098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90DEA43-BD3E-43B0-882E-17241DDF8C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9" y="3468723"/>
            <a:ext cx="1098297" cy="109829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04" y="4593624"/>
            <a:ext cx="1098297" cy="10982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05" y="2397030"/>
            <a:ext cx="1098297" cy="109829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4606210"/>
            <a:ext cx="1098297" cy="109829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3" y="2377435"/>
            <a:ext cx="1098297" cy="109829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7" y="2397031"/>
            <a:ext cx="1098297" cy="1098297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0" y="3468723"/>
            <a:ext cx="1098297" cy="109829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79" y="3495327"/>
            <a:ext cx="1098297" cy="109829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0" y="5717093"/>
            <a:ext cx="1098000" cy="1098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9" y="10164143"/>
            <a:ext cx="1098000" cy="10980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50" y="9069337"/>
            <a:ext cx="1098000" cy="1098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33" y="10176729"/>
            <a:ext cx="1098000" cy="10980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58" y="9102862"/>
            <a:ext cx="1098000" cy="1098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9698446C-238C-4458-9B52-07E727F94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8" y="11387216"/>
            <a:ext cx="1098000" cy="1098000"/>
          </a:xfrm>
          <a:prstGeom prst="rect">
            <a:avLst/>
          </a:prstGeom>
        </p:spPr>
      </p:pic>
      <p:pic>
        <p:nvPicPr>
          <p:cNvPr id="39942" name="Picture 6" descr="Resultado de imagem para elasticsearch">
            <a:extLst>
              <a:ext uri="{FF2B5EF4-FFF2-40B4-BE49-F238E27FC236}">
                <a16:creationId xmlns:a16="http://schemas.microsoft.com/office/drawing/2014/main" id="{636B38B4-27BA-4FB2-BEF0-0CDB54BF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948" y="2233846"/>
            <a:ext cx="7252256" cy="37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27F4855-F3D3-4DBD-BE63-FFCEBAE0B10C}"/>
              </a:ext>
            </a:extLst>
          </p:cNvPr>
          <p:cNvGrpSpPr/>
          <p:nvPr/>
        </p:nvGrpSpPr>
        <p:grpSpPr>
          <a:xfrm>
            <a:off x="7143987" y="2040200"/>
            <a:ext cx="3826815" cy="4283059"/>
            <a:chOff x="7411851" y="5980869"/>
            <a:chExt cx="3826815" cy="4283059"/>
          </a:xfrm>
        </p:grpSpPr>
        <p:pic>
          <p:nvPicPr>
            <p:cNvPr id="39944" name="Picture 8" descr="Resultado de imagem para logstash">
              <a:extLst>
                <a:ext uri="{FF2B5EF4-FFF2-40B4-BE49-F238E27FC236}">
                  <a16:creationId xmlns:a16="http://schemas.microsoft.com/office/drawing/2014/main" id="{3C5616B4-14CD-47AE-8EF7-658AE9E48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95"/>
            <a:stretch/>
          </p:blipFill>
          <p:spPr bwMode="auto">
            <a:xfrm>
              <a:off x="7824551" y="5980869"/>
              <a:ext cx="2405300" cy="296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946" name="Picture 10" descr="Resultado de imagem para logstash">
              <a:extLst>
                <a:ext uri="{FF2B5EF4-FFF2-40B4-BE49-F238E27FC236}">
                  <a16:creationId xmlns:a16="http://schemas.microsoft.com/office/drawing/2014/main" id="{C85D8B34-B765-4F18-AC9C-BB9EA6527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4" r="5071"/>
            <a:stretch/>
          </p:blipFill>
          <p:spPr bwMode="auto">
            <a:xfrm>
              <a:off x="7411851" y="7953115"/>
              <a:ext cx="3826815" cy="231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948" name="Picture 12" descr="Resultado de imagem para kibana">
            <a:extLst>
              <a:ext uri="{FF2B5EF4-FFF2-40B4-BE49-F238E27FC236}">
                <a16:creationId xmlns:a16="http://schemas.microsoft.com/office/drawing/2014/main" id="{C6621D13-10F0-4BF1-AE86-D4658E2A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097" y="2233846"/>
            <a:ext cx="2018174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28185DE0-DBDC-41FC-92EC-770215879EAA}"/>
              </a:ext>
            </a:extLst>
          </p:cNvPr>
          <p:cNvCxnSpPr>
            <a:cxnSpLocks/>
          </p:cNvCxnSpPr>
          <p:nvPr/>
        </p:nvCxnSpPr>
        <p:spPr>
          <a:xfrm>
            <a:off x="19304057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D52C146-7CBD-4A82-9325-47DF54F19E3D}"/>
              </a:ext>
            </a:extLst>
          </p:cNvPr>
          <p:cNvCxnSpPr>
            <a:cxnSpLocks/>
          </p:cNvCxnSpPr>
          <p:nvPr/>
        </p:nvCxnSpPr>
        <p:spPr>
          <a:xfrm>
            <a:off x="11870910" y="2245684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BB8C2FD-11C2-4EA5-B960-A7BF64F8FF92}"/>
              </a:ext>
            </a:extLst>
          </p:cNvPr>
          <p:cNvCxnSpPr>
            <a:cxnSpLocks/>
          </p:cNvCxnSpPr>
          <p:nvPr/>
        </p:nvCxnSpPr>
        <p:spPr>
          <a:xfrm>
            <a:off x="6527385" y="2351146"/>
            <a:ext cx="0" cy="11385755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A5A6F39-3116-4783-B145-68C3D3EB7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19" y="6088969"/>
            <a:ext cx="1300593" cy="1300593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B01531F4-B613-4065-BA2C-4774B4094574}"/>
              </a:ext>
            </a:extLst>
          </p:cNvPr>
          <p:cNvSpPr txBox="1"/>
          <p:nvPr/>
        </p:nvSpPr>
        <p:spPr>
          <a:xfrm>
            <a:off x="6775375" y="12936885"/>
            <a:ext cx="484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Coletar e transformar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6C3882-ED71-47B0-A573-29D20EB5C3A4}"/>
              </a:ext>
            </a:extLst>
          </p:cNvPr>
          <p:cNvSpPr txBox="1"/>
          <p:nvPr/>
        </p:nvSpPr>
        <p:spPr>
          <a:xfrm>
            <a:off x="13681963" y="1296515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Buscar e analisar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021E26A7-BD1C-4899-998D-C8574401AE99}"/>
              </a:ext>
            </a:extLst>
          </p:cNvPr>
          <p:cNvSpPr txBox="1"/>
          <p:nvPr/>
        </p:nvSpPr>
        <p:spPr>
          <a:xfrm>
            <a:off x="19484821" y="7026646"/>
            <a:ext cx="480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Visualizar e gerenciar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34E8E3F-79AB-433B-BEBF-71DE39E6A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511" y="6049219"/>
            <a:ext cx="1300593" cy="130059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FFAEEC1C-D8B8-4108-9F3C-2AAA8FEDD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99" y="6164796"/>
            <a:ext cx="1300593" cy="1300593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80D53892-16EB-4E59-86ED-BEABBF5BC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7857869"/>
            <a:ext cx="1300593" cy="1300593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7D1A9F4D-D046-427B-B04D-97FA79293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69" y="8087157"/>
            <a:ext cx="1300593" cy="130059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C2B8931F-7CC3-4903-8BB8-BED3ED439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018" y="7909225"/>
            <a:ext cx="1300593" cy="130059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D75A010-8DCF-45AD-A075-DAF616F65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06" y="10152689"/>
            <a:ext cx="1300593" cy="1300593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D170F29-1B15-4F17-B1C5-6E56E85D8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197" y="10064292"/>
            <a:ext cx="1300593" cy="1300593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85CE8D3-EA42-41BF-AC49-86258DDF1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48" y="10258330"/>
            <a:ext cx="1300593" cy="1300593"/>
          </a:xfrm>
          <a:prstGeom prst="rect">
            <a:avLst/>
          </a:prstGeom>
        </p:spPr>
      </p:pic>
      <p:pic>
        <p:nvPicPr>
          <p:cNvPr id="46082" name="Picture 2" descr="Resultado de imagem para kibana logstash">
            <a:extLst>
              <a:ext uri="{FF2B5EF4-FFF2-40B4-BE49-F238E27FC236}">
                <a16:creationId xmlns:a16="http://schemas.microsoft.com/office/drawing/2014/main" id="{7637B1C0-F7C0-41E4-A122-7AFE6A8C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819" y="4121057"/>
            <a:ext cx="3838479" cy="26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3">
            <a:extLst>
              <a:ext uri="{FF2B5EF4-FFF2-40B4-BE49-F238E27FC236}">
                <a16:creationId xmlns:a16="http://schemas.microsoft.com/office/drawing/2014/main" id="{C23DCD7C-0C1A-4335-8450-131334DAD0AA}"/>
              </a:ext>
            </a:extLst>
          </p:cNvPr>
          <p:cNvSpPr txBox="1"/>
          <p:nvPr/>
        </p:nvSpPr>
        <p:spPr>
          <a:xfrm>
            <a:off x="1565721" y="397514"/>
            <a:ext cx="7719486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LOG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LOG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pic>
        <p:nvPicPr>
          <p:cNvPr id="79" name="Picture 2" descr="Resultado de imagem para zipkin">
            <a:extLst>
              <a:ext uri="{FF2B5EF4-FFF2-40B4-BE49-F238E27FC236}">
                <a16:creationId xmlns:a16="http://schemas.microsoft.com/office/drawing/2014/main" id="{BFC6CDB5-22D4-4D7E-83C8-A409CC0A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52" y="8415070"/>
            <a:ext cx="2132712" cy="1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B3D8D2D4-1995-4CFF-8759-D42522942292}"/>
              </a:ext>
            </a:extLst>
          </p:cNvPr>
          <p:cNvCxnSpPr>
            <a:cxnSpLocks/>
          </p:cNvCxnSpPr>
          <p:nvPr/>
        </p:nvCxnSpPr>
        <p:spPr>
          <a:xfrm flipH="1">
            <a:off x="19304057" y="8044023"/>
            <a:ext cx="5073593" cy="0"/>
          </a:xfrm>
          <a:prstGeom prst="line">
            <a:avLst/>
          </a:prstGeom>
          <a:ln w="47625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E44081A-7E4C-44F7-86AE-ECA0E0908BBA}"/>
              </a:ext>
            </a:extLst>
          </p:cNvPr>
          <p:cNvSpPr txBox="1"/>
          <p:nvPr/>
        </p:nvSpPr>
        <p:spPr>
          <a:xfrm>
            <a:off x="20325240" y="13120825"/>
            <a:ext cx="321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Rastreamento</a:t>
            </a:r>
          </a:p>
        </p:txBody>
      </p:sp>
      <p:pic>
        <p:nvPicPr>
          <p:cNvPr id="63490" name="Picture 2" descr="Web interface screenshot">
            <a:extLst>
              <a:ext uri="{FF2B5EF4-FFF2-40B4-BE49-F238E27FC236}">
                <a16:creationId xmlns:a16="http://schemas.microsoft.com/office/drawing/2014/main" id="{1F126F88-B92A-4DCA-A423-4DD08C69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52" y="1374449"/>
            <a:ext cx="22715453" cy="111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5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63">
            <a:extLst>
              <a:ext uri="{FF2B5EF4-FFF2-40B4-BE49-F238E27FC236}">
                <a16:creationId xmlns:a16="http://schemas.microsoft.com/office/drawing/2014/main" id="{C23DCD7C-0C1A-4335-8450-131334DAD0AA}"/>
              </a:ext>
            </a:extLst>
          </p:cNvPr>
          <p:cNvSpPr txBox="1"/>
          <p:nvPr/>
        </p:nvSpPr>
        <p:spPr>
          <a:xfrm>
            <a:off x="1565721" y="397514"/>
            <a:ext cx="85457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NEXUS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COMPILAÇÃO E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GESTÃO DE BINÁRIOS NO NEXUS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CBBDE2B-1ADA-4347-81D7-C3FBA5EE5961}"/>
              </a:ext>
            </a:extLst>
          </p:cNvPr>
          <p:cNvSpPr/>
          <p:nvPr/>
        </p:nvSpPr>
        <p:spPr>
          <a:xfrm>
            <a:off x="2706391" y="2852482"/>
            <a:ext cx="5918400" cy="10316079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Picture 16" descr="Resultado de imagem para nexus sonatype">
            <a:extLst>
              <a:ext uri="{FF2B5EF4-FFF2-40B4-BE49-F238E27FC236}">
                <a16:creationId xmlns:a16="http://schemas.microsoft.com/office/drawing/2014/main" id="{6AFD5219-F612-401D-885E-D7FB045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0" y="3255853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tângulo 83">
            <a:extLst>
              <a:ext uri="{FF2B5EF4-FFF2-40B4-BE49-F238E27FC236}">
                <a16:creationId xmlns:a16="http://schemas.microsoft.com/office/drawing/2014/main" id="{F6FD7191-0BDA-4AA6-8B98-BF26F6D890FF}"/>
              </a:ext>
            </a:extLst>
          </p:cNvPr>
          <p:cNvSpPr/>
          <p:nvPr/>
        </p:nvSpPr>
        <p:spPr>
          <a:xfrm>
            <a:off x="9333140" y="2852482"/>
            <a:ext cx="5916916" cy="10316079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2FA828B7-6BF3-461C-9519-251CCD78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22" y="3003801"/>
            <a:ext cx="2754654" cy="8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C3C89383-82A4-408A-B656-7A3160469F11}"/>
              </a:ext>
            </a:extLst>
          </p:cNvPr>
          <p:cNvSpPr/>
          <p:nvPr/>
        </p:nvSpPr>
        <p:spPr>
          <a:xfrm>
            <a:off x="15949197" y="2832886"/>
            <a:ext cx="5918400" cy="10335675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2" descr="Resultado de imagem para gitlab">
            <a:extLst>
              <a:ext uri="{FF2B5EF4-FFF2-40B4-BE49-F238E27FC236}">
                <a16:creationId xmlns:a16="http://schemas.microsoft.com/office/drawing/2014/main" id="{14480D19-4BE2-48DE-AF84-6063D6EC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34" y="3116090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9914185"/>
            <a:ext cx="749949" cy="74994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62" y="8849687"/>
            <a:ext cx="749949" cy="74994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718" y="7660185"/>
            <a:ext cx="749949" cy="74994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97" y="6535284"/>
            <a:ext cx="749949" cy="74994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41" y="8744225"/>
            <a:ext cx="749949" cy="7499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868" y="7608170"/>
            <a:ext cx="749949" cy="7499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786" y="11118900"/>
            <a:ext cx="749949" cy="74994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104" y="10982392"/>
            <a:ext cx="749949" cy="7499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531" y="12008674"/>
            <a:ext cx="749949" cy="74994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932" y="10024200"/>
            <a:ext cx="749949" cy="749949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59" y="6562185"/>
            <a:ext cx="749949" cy="7499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583" y="8816185"/>
            <a:ext cx="749949" cy="74994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75" y="8744225"/>
            <a:ext cx="749949" cy="74994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44" y="5394834"/>
            <a:ext cx="749949" cy="74994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86" y="4281395"/>
            <a:ext cx="749949" cy="74994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55" y="9990820"/>
            <a:ext cx="749949" cy="74994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388" y="6497333"/>
            <a:ext cx="750152" cy="75015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89" y="4300739"/>
            <a:ext cx="750152" cy="75015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6509919"/>
            <a:ext cx="750152" cy="750152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4281144"/>
            <a:ext cx="750152" cy="75015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31" y="4300740"/>
            <a:ext cx="750152" cy="75015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764" y="5372432"/>
            <a:ext cx="750152" cy="75015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63" y="5399036"/>
            <a:ext cx="750152" cy="75015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7620756"/>
            <a:ext cx="749949" cy="749949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27" y="12067806"/>
            <a:ext cx="749949" cy="74994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88" y="10973000"/>
            <a:ext cx="749949" cy="74994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71" y="12080392"/>
            <a:ext cx="749949" cy="74994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96" y="11006525"/>
            <a:ext cx="749949" cy="7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>
            <a:extLst>
              <a:ext uri="{FF2B5EF4-FFF2-40B4-BE49-F238E27FC236}">
                <a16:creationId xmlns:a16="http://schemas.microsoft.com/office/drawing/2014/main" id="{F6FD7191-0BDA-4AA6-8B98-BF26F6D890FF}"/>
              </a:ext>
            </a:extLst>
          </p:cNvPr>
          <p:cNvSpPr/>
          <p:nvPr/>
        </p:nvSpPr>
        <p:spPr>
          <a:xfrm>
            <a:off x="9333140" y="2852482"/>
            <a:ext cx="5916916" cy="10316079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EB1645-63FF-41BA-8477-030C5E0B6A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631" y="5869839"/>
            <a:ext cx="748800" cy="7488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8D1CC3-FBB0-4BE0-BC15-951CD27E84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903" y="6993388"/>
            <a:ext cx="748800" cy="7488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A412AAE-5352-4BDF-993D-49FD5BE7F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233" y="8145853"/>
            <a:ext cx="748800" cy="748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796038D-E757-423D-B354-90C64DAF09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594" y="7022225"/>
            <a:ext cx="748800" cy="7488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02E16D6-DEC5-44F9-8EFD-994FB6BC8D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884" y="5881121"/>
            <a:ext cx="748800" cy="7488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BAEDA6-63CD-4E35-B4FE-1A02D00D4B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07" y="7049378"/>
            <a:ext cx="748800" cy="7488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7B61E4B-220F-4736-9BDE-E9B4BDBAFB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32" y="8095165"/>
            <a:ext cx="748800" cy="7488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233" y="8135190"/>
            <a:ext cx="749949" cy="74994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12" y="7010289"/>
            <a:ext cx="749949" cy="7499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83" y="8083175"/>
            <a:ext cx="749949" cy="749949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74" y="7037190"/>
            <a:ext cx="749949" cy="74994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759" y="5869839"/>
            <a:ext cx="749949" cy="74994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903" y="6972338"/>
            <a:ext cx="750152" cy="75015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279" y="5847437"/>
            <a:ext cx="750152" cy="750152"/>
          </a:xfrm>
          <a:prstGeom prst="rect">
            <a:avLst/>
          </a:prstGeom>
        </p:spPr>
      </p:pic>
      <p:sp>
        <p:nvSpPr>
          <p:cNvPr id="82" name="Retângulo 81">
            <a:extLst>
              <a:ext uri="{FF2B5EF4-FFF2-40B4-BE49-F238E27FC236}">
                <a16:creationId xmlns:a16="http://schemas.microsoft.com/office/drawing/2014/main" id="{0CBBDE2B-1ADA-4347-81D7-C3FBA5EE5961}"/>
              </a:ext>
            </a:extLst>
          </p:cNvPr>
          <p:cNvSpPr/>
          <p:nvPr/>
        </p:nvSpPr>
        <p:spPr>
          <a:xfrm>
            <a:off x="2706391" y="2852482"/>
            <a:ext cx="5918400" cy="10316079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Picture 16" descr="Resultado de imagem para nexus sonatype">
            <a:extLst>
              <a:ext uri="{FF2B5EF4-FFF2-40B4-BE49-F238E27FC236}">
                <a16:creationId xmlns:a16="http://schemas.microsoft.com/office/drawing/2014/main" id="{6AFD5219-F612-401D-885E-D7FB045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0" y="3255853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2FA828B7-6BF3-461C-9519-251CCD78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22" y="3003801"/>
            <a:ext cx="2754654" cy="8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C3C89383-82A4-408A-B656-7A3160469F11}"/>
              </a:ext>
            </a:extLst>
          </p:cNvPr>
          <p:cNvSpPr/>
          <p:nvPr/>
        </p:nvSpPr>
        <p:spPr>
          <a:xfrm>
            <a:off x="15949197" y="2832886"/>
            <a:ext cx="5918400" cy="10335675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2" descr="Resultado de imagem para gitlab">
            <a:extLst>
              <a:ext uri="{FF2B5EF4-FFF2-40B4-BE49-F238E27FC236}">
                <a16:creationId xmlns:a16="http://schemas.microsoft.com/office/drawing/2014/main" id="{14480D19-4BE2-48DE-AF84-6063D6EC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34" y="3116090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9914185"/>
            <a:ext cx="749949" cy="74994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62" y="8849687"/>
            <a:ext cx="749949" cy="74994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41" y="8744225"/>
            <a:ext cx="749949" cy="7499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786" y="11118900"/>
            <a:ext cx="749949" cy="74994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104" y="10982392"/>
            <a:ext cx="749949" cy="7499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531" y="12008674"/>
            <a:ext cx="749949" cy="74994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932" y="10024200"/>
            <a:ext cx="749949" cy="7499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583" y="8816185"/>
            <a:ext cx="749949" cy="74994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75" y="8744225"/>
            <a:ext cx="749949" cy="74994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86" y="4281395"/>
            <a:ext cx="749949" cy="74994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55" y="9990820"/>
            <a:ext cx="749949" cy="74994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89" y="4300739"/>
            <a:ext cx="750152" cy="75015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6509919"/>
            <a:ext cx="750152" cy="750152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4281144"/>
            <a:ext cx="750152" cy="75015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31" y="4300740"/>
            <a:ext cx="750152" cy="75015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63" y="5399036"/>
            <a:ext cx="750152" cy="75015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7620756"/>
            <a:ext cx="749949" cy="749949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27" y="12067806"/>
            <a:ext cx="749949" cy="74994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88" y="10973000"/>
            <a:ext cx="749949" cy="74994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71" y="12080392"/>
            <a:ext cx="749949" cy="74994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96" y="11006525"/>
            <a:ext cx="749949" cy="749949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B15A8D32-3793-4F1D-A189-761DA6328156}"/>
              </a:ext>
            </a:extLst>
          </p:cNvPr>
          <p:cNvSpPr/>
          <p:nvPr/>
        </p:nvSpPr>
        <p:spPr>
          <a:xfrm>
            <a:off x="9333140" y="2395907"/>
            <a:ext cx="5916916" cy="469783"/>
          </a:xfrm>
          <a:prstGeom prst="rect">
            <a:avLst/>
          </a:prstGeom>
          <a:solidFill>
            <a:srgbClr val="17C000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A4B5107-AD10-47FA-A57D-E3E5DBA95E35}"/>
              </a:ext>
            </a:extLst>
          </p:cNvPr>
          <p:cNvSpPr/>
          <p:nvPr/>
        </p:nvSpPr>
        <p:spPr>
          <a:xfrm>
            <a:off x="9333140" y="2406570"/>
            <a:ext cx="5916916" cy="469783"/>
          </a:xfrm>
          <a:prstGeom prst="rect">
            <a:avLst/>
          </a:prstGeom>
          <a:solidFill>
            <a:srgbClr val="2C3A4F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C72C9539-D6C8-41C4-9802-E11AD96B196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40" y="2230147"/>
            <a:ext cx="611672" cy="611672"/>
          </a:xfrm>
          <a:prstGeom prst="rect">
            <a:avLst/>
          </a:prstGeom>
        </p:spPr>
      </p:pic>
      <p:sp>
        <p:nvSpPr>
          <p:cNvPr id="56" name="TextBox 63">
            <a:extLst>
              <a:ext uri="{FF2B5EF4-FFF2-40B4-BE49-F238E27FC236}">
                <a16:creationId xmlns:a16="http://schemas.microsoft.com/office/drawing/2014/main" id="{D1C01C97-FE87-4FEC-A25B-ED83AF3D8BBD}"/>
              </a:ext>
            </a:extLst>
          </p:cNvPr>
          <p:cNvSpPr txBox="1"/>
          <p:nvPr/>
        </p:nvSpPr>
        <p:spPr>
          <a:xfrm>
            <a:off x="1565721" y="397514"/>
            <a:ext cx="85457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NEXUS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COMPILAÇÃO E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GESTÃO DE BINÁRIOS NO NEXUS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088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>
            <a:extLst>
              <a:ext uri="{FF2B5EF4-FFF2-40B4-BE49-F238E27FC236}">
                <a16:creationId xmlns:a16="http://schemas.microsoft.com/office/drawing/2014/main" id="{F6FD7191-0BDA-4AA6-8B98-BF26F6D890FF}"/>
              </a:ext>
            </a:extLst>
          </p:cNvPr>
          <p:cNvSpPr/>
          <p:nvPr/>
        </p:nvSpPr>
        <p:spPr>
          <a:xfrm>
            <a:off x="9333140" y="2852482"/>
            <a:ext cx="5916916" cy="10316079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CBBDE2B-1ADA-4347-81D7-C3FBA5EE5961}"/>
              </a:ext>
            </a:extLst>
          </p:cNvPr>
          <p:cNvSpPr/>
          <p:nvPr/>
        </p:nvSpPr>
        <p:spPr>
          <a:xfrm>
            <a:off x="2706391" y="2852482"/>
            <a:ext cx="5918400" cy="10316079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Picture 16" descr="Resultado de imagem para nexus sonatype">
            <a:extLst>
              <a:ext uri="{FF2B5EF4-FFF2-40B4-BE49-F238E27FC236}">
                <a16:creationId xmlns:a16="http://schemas.microsoft.com/office/drawing/2014/main" id="{6AFD5219-F612-401D-885E-D7FB045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0" y="3255853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2FA828B7-6BF3-461C-9519-251CCD78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22" y="3003801"/>
            <a:ext cx="2754654" cy="8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C3C89383-82A4-408A-B656-7A3160469F11}"/>
              </a:ext>
            </a:extLst>
          </p:cNvPr>
          <p:cNvSpPr/>
          <p:nvPr/>
        </p:nvSpPr>
        <p:spPr>
          <a:xfrm>
            <a:off x="15949197" y="2832886"/>
            <a:ext cx="5918400" cy="10335675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2" descr="Resultado de imagem para gitlab">
            <a:extLst>
              <a:ext uri="{FF2B5EF4-FFF2-40B4-BE49-F238E27FC236}">
                <a16:creationId xmlns:a16="http://schemas.microsoft.com/office/drawing/2014/main" id="{14480D19-4BE2-48DE-AF84-6063D6EC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34" y="3116090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9914185"/>
            <a:ext cx="749949" cy="74994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62" y="8849687"/>
            <a:ext cx="749949" cy="74994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41" y="8744225"/>
            <a:ext cx="749949" cy="7499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786" y="11118900"/>
            <a:ext cx="749949" cy="74994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104" y="10982392"/>
            <a:ext cx="749949" cy="7499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531" y="12008674"/>
            <a:ext cx="749949" cy="74994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932" y="10024200"/>
            <a:ext cx="749949" cy="7499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583" y="8816185"/>
            <a:ext cx="749949" cy="74994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75" y="8744225"/>
            <a:ext cx="749949" cy="74994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86" y="4281395"/>
            <a:ext cx="749949" cy="74994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55" y="9990820"/>
            <a:ext cx="749949" cy="74994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89" y="4300739"/>
            <a:ext cx="750152" cy="75015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6509919"/>
            <a:ext cx="750152" cy="750152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4281144"/>
            <a:ext cx="750152" cy="75015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31" y="4300740"/>
            <a:ext cx="750152" cy="75015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63" y="5399036"/>
            <a:ext cx="750152" cy="75015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7620756"/>
            <a:ext cx="749949" cy="749949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27" y="12067806"/>
            <a:ext cx="749949" cy="74994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88" y="10973000"/>
            <a:ext cx="749949" cy="74994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71" y="12080392"/>
            <a:ext cx="749949" cy="74994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96" y="11006525"/>
            <a:ext cx="749949" cy="7499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EB1645-63FF-41BA-8477-030C5E0B6AD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57" y="5399036"/>
            <a:ext cx="748800" cy="7488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8D1CC3-FBB0-4BE0-BC15-951CD27E845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44" y="6718760"/>
            <a:ext cx="748800" cy="7488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A412AAE-5352-4BDF-993D-49FD5BE7F4A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91" y="10294486"/>
            <a:ext cx="748800" cy="748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796038D-E757-423D-B354-90C64DAF09B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49" y="8909398"/>
            <a:ext cx="748800" cy="7488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02E16D6-DEC5-44F9-8EFD-994FB6BC8D3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32" y="5870988"/>
            <a:ext cx="748800" cy="7488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BAEDA6-63CD-4E35-B4FE-1A02D00D4B3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61" y="8472881"/>
            <a:ext cx="748800" cy="7488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7B61E4B-220F-4736-9BDE-E9B4BDBAFBC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99" y="10233592"/>
            <a:ext cx="748800" cy="7488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11" y="7663862"/>
            <a:ext cx="749949" cy="74994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290" y="6538961"/>
            <a:ext cx="749949" cy="7499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61" y="7611847"/>
            <a:ext cx="749949" cy="749949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052" y="6565862"/>
            <a:ext cx="749949" cy="74994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937" y="5398511"/>
            <a:ext cx="749949" cy="74994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081" y="6501010"/>
            <a:ext cx="750152" cy="75015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57" y="5376109"/>
            <a:ext cx="750152" cy="750152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2CCFBA7C-9D8D-4EB0-9467-07B9F1236580}"/>
              </a:ext>
            </a:extLst>
          </p:cNvPr>
          <p:cNvCxnSpPr>
            <a:cxnSpLocks/>
            <a:stCxn id="4" idx="0"/>
            <a:endCxn id="43" idx="0"/>
          </p:cNvCxnSpPr>
          <p:nvPr/>
        </p:nvCxnSpPr>
        <p:spPr>
          <a:xfrm rot="16200000" flipH="1" flipV="1">
            <a:off x="5580569" y="4484999"/>
            <a:ext cx="471952" cy="2300025"/>
          </a:xfrm>
          <a:prstGeom prst="curvedConnector3">
            <a:avLst>
              <a:gd name="adj1" fmla="val -11705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2">
            <a:extLst>
              <a:ext uri="{FF2B5EF4-FFF2-40B4-BE49-F238E27FC236}">
                <a16:creationId xmlns:a16="http://schemas.microsoft.com/office/drawing/2014/main" id="{9CB3DEF5-44C5-433D-9569-8889475BC7FB}"/>
              </a:ext>
            </a:extLst>
          </p:cNvPr>
          <p:cNvCxnSpPr>
            <a:cxnSpLocks/>
            <a:stCxn id="4" idx="1"/>
            <a:endCxn id="40" idx="1"/>
          </p:cNvCxnSpPr>
          <p:nvPr/>
        </p:nvCxnSpPr>
        <p:spPr>
          <a:xfrm rot="10800000" flipV="1">
            <a:off x="6078645" y="5773436"/>
            <a:ext cx="513513" cy="1319724"/>
          </a:xfrm>
          <a:prstGeom prst="curvedConnector3">
            <a:avLst>
              <a:gd name="adj1" fmla="val 14451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2">
            <a:extLst>
              <a:ext uri="{FF2B5EF4-FFF2-40B4-BE49-F238E27FC236}">
                <a16:creationId xmlns:a16="http://schemas.microsoft.com/office/drawing/2014/main" id="{CC860FA3-A3F7-4479-8A48-A60F9B9AD917}"/>
              </a:ext>
            </a:extLst>
          </p:cNvPr>
          <p:cNvCxnSpPr>
            <a:cxnSpLocks/>
            <a:stCxn id="4" idx="3"/>
            <a:endCxn id="42" idx="3"/>
          </p:cNvCxnSpPr>
          <p:nvPr/>
        </p:nvCxnSpPr>
        <p:spPr>
          <a:xfrm>
            <a:off x="7340957" y="5773436"/>
            <a:ext cx="444992" cy="3510362"/>
          </a:xfrm>
          <a:prstGeom prst="curvedConnector3">
            <a:avLst>
              <a:gd name="adj1" fmla="val 1899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2">
            <a:extLst>
              <a:ext uri="{FF2B5EF4-FFF2-40B4-BE49-F238E27FC236}">
                <a16:creationId xmlns:a16="http://schemas.microsoft.com/office/drawing/2014/main" id="{005A198C-1F18-4B4B-8BB8-2C30484B2950}"/>
              </a:ext>
            </a:extLst>
          </p:cNvPr>
          <p:cNvCxnSpPr>
            <a:cxnSpLocks/>
            <a:stCxn id="44" idx="3"/>
            <a:endCxn id="41" idx="0"/>
          </p:cNvCxnSpPr>
          <p:nvPr/>
        </p:nvCxnSpPr>
        <p:spPr>
          <a:xfrm>
            <a:off x="5071961" y="8847281"/>
            <a:ext cx="968030" cy="1447205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do 2">
            <a:extLst>
              <a:ext uri="{FF2B5EF4-FFF2-40B4-BE49-F238E27FC236}">
                <a16:creationId xmlns:a16="http://schemas.microsoft.com/office/drawing/2014/main" id="{20A84847-6443-4F31-970B-3EB5505C92B0}"/>
              </a:ext>
            </a:extLst>
          </p:cNvPr>
          <p:cNvCxnSpPr>
            <a:cxnSpLocks/>
            <a:stCxn id="42" idx="1"/>
            <a:endCxn id="41" idx="0"/>
          </p:cNvCxnSpPr>
          <p:nvPr/>
        </p:nvCxnSpPr>
        <p:spPr>
          <a:xfrm rot="10800000" flipV="1">
            <a:off x="6039991" y="9283798"/>
            <a:ext cx="997158" cy="10106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2">
            <a:extLst>
              <a:ext uri="{FF2B5EF4-FFF2-40B4-BE49-F238E27FC236}">
                <a16:creationId xmlns:a16="http://schemas.microsoft.com/office/drawing/2014/main" id="{8267CF1C-BAAD-4DBB-9EA2-EEE884344E41}"/>
              </a:ext>
            </a:extLst>
          </p:cNvPr>
          <p:cNvCxnSpPr>
            <a:cxnSpLocks/>
            <a:stCxn id="41" idx="2"/>
            <a:endCxn id="45" idx="2"/>
          </p:cNvCxnSpPr>
          <p:nvPr/>
        </p:nvCxnSpPr>
        <p:spPr>
          <a:xfrm rot="5400000" flipH="1">
            <a:off x="4970048" y="9973343"/>
            <a:ext cx="60894" cy="2078992"/>
          </a:xfrm>
          <a:prstGeom prst="curvedConnector3">
            <a:avLst>
              <a:gd name="adj1" fmla="val -37540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63">
            <a:extLst>
              <a:ext uri="{FF2B5EF4-FFF2-40B4-BE49-F238E27FC236}">
                <a16:creationId xmlns:a16="http://schemas.microsoft.com/office/drawing/2014/main" id="{BB254E8D-DCCF-4F21-98AF-2066A291FBAE}"/>
              </a:ext>
            </a:extLst>
          </p:cNvPr>
          <p:cNvSpPr txBox="1"/>
          <p:nvPr/>
        </p:nvSpPr>
        <p:spPr>
          <a:xfrm>
            <a:off x="1565721" y="397514"/>
            <a:ext cx="85457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NEXUS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COMPILAÇÃO E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GESTÃO DE BINÁRIOS NO NEXUS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566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63">
            <a:extLst>
              <a:ext uri="{FF2B5EF4-FFF2-40B4-BE49-F238E27FC236}">
                <a16:creationId xmlns:a16="http://schemas.microsoft.com/office/drawing/2014/main" id="{AFF6BC7A-9AA9-48D8-8BCB-0C5296AE4650}"/>
              </a:ext>
            </a:extLst>
          </p:cNvPr>
          <p:cNvSpPr txBox="1"/>
          <p:nvPr/>
        </p:nvSpPr>
        <p:spPr>
          <a:xfrm>
            <a:off x="1565721" y="397514"/>
            <a:ext cx="9383851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CONTAINER ORCHESTRATION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PRIVATE PAAS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4A6155-0754-4C72-B113-03335C7CBDA0}"/>
              </a:ext>
            </a:extLst>
          </p:cNvPr>
          <p:cNvSpPr/>
          <p:nvPr/>
        </p:nvSpPr>
        <p:spPr>
          <a:xfrm>
            <a:off x="648929" y="9163050"/>
            <a:ext cx="23066476" cy="3845027"/>
          </a:xfrm>
          <a:prstGeom prst="rect">
            <a:avLst/>
          </a:prstGeom>
          <a:solidFill>
            <a:srgbClr val="484C4D"/>
          </a:solidFill>
          <a:ln>
            <a:solidFill>
              <a:srgbClr val="3536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i="1" dirty="0">
                <a:solidFill>
                  <a:schemeClr val="bg1"/>
                </a:solidFill>
              </a:rPr>
              <a:t>Linux Hosts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1564B-EE6F-4298-864E-78382C816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55" y="10461613"/>
            <a:ext cx="2261238" cy="226123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7BA9BE-E75F-48D7-A787-D3FE7F6B1C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28" y="10461613"/>
            <a:ext cx="2261238" cy="226123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D003DA-7A37-4C94-83FF-F39D85AEF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1" y="10461613"/>
            <a:ext cx="2261238" cy="226123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395B6B-28A6-45F6-BC0A-D2B74C924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74" y="10461613"/>
            <a:ext cx="2261238" cy="226123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B43BE-35BF-493F-A887-54867C276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047" y="10461613"/>
            <a:ext cx="2261238" cy="226123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D568A3-5E85-4298-B1D4-AC9B812E4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620" y="10461613"/>
            <a:ext cx="2261238" cy="226123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0C9C3-0FD8-40BC-BDF1-FECCB0700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193" y="10461613"/>
            <a:ext cx="2261238" cy="226123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1A3E01-C759-4E5B-857D-B3525812E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462" y="10461613"/>
            <a:ext cx="2261238" cy="2261238"/>
          </a:xfrm>
          <a:prstGeom prst="rect">
            <a:avLst/>
          </a:prstGeom>
        </p:spPr>
      </p:pic>
      <p:pic>
        <p:nvPicPr>
          <p:cNvPr id="1026" name="Picture 2" descr="Resultado de imagem para TIVIT">
            <a:extLst>
              <a:ext uri="{FF2B5EF4-FFF2-40B4-BE49-F238E27FC236}">
                <a16:creationId xmlns:a16="http://schemas.microsoft.com/office/drawing/2014/main" id="{F078E811-2894-4AEA-9826-12EF7EC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8896" y="10100809"/>
            <a:ext cx="721607" cy="7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TIVIT">
            <a:extLst>
              <a:ext uri="{FF2B5EF4-FFF2-40B4-BE49-F238E27FC236}">
                <a16:creationId xmlns:a16="http://schemas.microsoft.com/office/drawing/2014/main" id="{DBC64F06-F956-4942-A03B-94B473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627" y="10100809"/>
            <a:ext cx="721607" cy="7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TIVIT">
            <a:extLst>
              <a:ext uri="{FF2B5EF4-FFF2-40B4-BE49-F238E27FC236}">
                <a16:creationId xmlns:a16="http://schemas.microsoft.com/office/drawing/2014/main" id="{E29F992B-16AE-42DE-8659-A813E0D9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358" y="10100809"/>
            <a:ext cx="721607" cy="7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ws">
            <a:extLst>
              <a:ext uri="{FF2B5EF4-FFF2-40B4-BE49-F238E27FC236}">
                <a16:creationId xmlns:a16="http://schemas.microsoft.com/office/drawing/2014/main" id="{ABB9D630-887D-4572-8893-99E46688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744" y="10176387"/>
            <a:ext cx="969826" cy="6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m para aws">
            <a:extLst>
              <a:ext uri="{FF2B5EF4-FFF2-40B4-BE49-F238E27FC236}">
                <a16:creationId xmlns:a16="http://schemas.microsoft.com/office/drawing/2014/main" id="{ABF56360-216D-4DDC-B208-7305316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288" y="10176387"/>
            <a:ext cx="969826" cy="6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m para aws">
            <a:extLst>
              <a:ext uri="{FF2B5EF4-FFF2-40B4-BE49-F238E27FC236}">
                <a16:creationId xmlns:a16="http://schemas.microsoft.com/office/drawing/2014/main" id="{B74845A2-E4A5-4C4A-9EFA-01D368D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228" y="10138598"/>
            <a:ext cx="969826" cy="6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openstack">
            <a:extLst>
              <a:ext uri="{FF2B5EF4-FFF2-40B4-BE49-F238E27FC236}">
                <a16:creationId xmlns:a16="http://schemas.microsoft.com/office/drawing/2014/main" id="{DC5CD70B-EFEE-4505-9C8B-B88F45E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14" y="10138598"/>
            <a:ext cx="750976" cy="6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Resultado de imagem para openstack">
            <a:extLst>
              <a:ext uri="{FF2B5EF4-FFF2-40B4-BE49-F238E27FC236}">
                <a16:creationId xmlns:a16="http://schemas.microsoft.com/office/drawing/2014/main" id="{5D044142-DC7B-4E0D-BF1C-88385FD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42" y="10100809"/>
            <a:ext cx="750976" cy="6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AA3A2CD-C2AB-4771-8665-0F84E4442F6A}"/>
              </a:ext>
            </a:extLst>
          </p:cNvPr>
          <p:cNvSpPr/>
          <p:nvPr/>
        </p:nvSpPr>
        <p:spPr>
          <a:xfrm>
            <a:off x="648929" y="2654711"/>
            <a:ext cx="23066476" cy="6346832"/>
          </a:xfrm>
          <a:prstGeom prst="rect">
            <a:avLst/>
          </a:prstGeom>
          <a:solidFill>
            <a:srgbClr val="F2F2F2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i="1" dirty="0">
                <a:solidFill>
                  <a:srgbClr val="484C4D"/>
                </a:solidFill>
              </a:rPr>
              <a:t>Container Orchestration (private PaaS)</a:t>
            </a:r>
          </a:p>
        </p:txBody>
      </p:sp>
      <p:pic>
        <p:nvPicPr>
          <p:cNvPr id="1038" name="Picture 14" descr="Resultado de imagem para kubernetes">
            <a:extLst>
              <a:ext uri="{FF2B5EF4-FFF2-40B4-BE49-F238E27FC236}">
                <a16:creationId xmlns:a16="http://schemas.microsoft.com/office/drawing/2014/main" id="{E1CF52DA-DF78-44B6-B8B3-38474F85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63" y="3684751"/>
            <a:ext cx="2667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nexus sonatype">
            <a:extLst>
              <a:ext uri="{FF2B5EF4-FFF2-40B4-BE49-F238E27FC236}">
                <a16:creationId xmlns:a16="http://schemas.microsoft.com/office/drawing/2014/main" id="{EBB8824D-7CDF-4AAD-B488-5A639B05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97" y="4141951"/>
            <a:ext cx="34004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jenkins">
            <a:extLst>
              <a:ext uri="{FF2B5EF4-FFF2-40B4-BE49-F238E27FC236}">
                <a16:creationId xmlns:a16="http://schemas.microsoft.com/office/drawing/2014/main" id="{2ED8BCA1-3844-4637-B07F-BEBA682A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15" y="3823905"/>
            <a:ext cx="6242664" cy="20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m para kafka">
            <a:extLst>
              <a:ext uri="{FF2B5EF4-FFF2-40B4-BE49-F238E27FC236}">
                <a16:creationId xmlns:a16="http://schemas.microsoft.com/office/drawing/2014/main" id="{2F99B66A-6CAE-4A5F-9F24-F2457DE0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65" y="3599025"/>
            <a:ext cx="2257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gitlab">
            <a:extLst>
              <a:ext uri="{FF2B5EF4-FFF2-40B4-BE49-F238E27FC236}">
                <a16:creationId xmlns:a16="http://schemas.microsoft.com/office/drawing/2014/main" id="{D0C704D3-24F7-4329-AE32-C819E26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63" y="6174167"/>
            <a:ext cx="6618231" cy="23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sultado de imagem para logstash">
            <a:extLst>
              <a:ext uri="{FF2B5EF4-FFF2-40B4-BE49-F238E27FC236}">
                <a16:creationId xmlns:a16="http://schemas.microsoft.com/office/drawing/2014/main" id="{8408A741-A32A-47C2-8AD5-C3534F1C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46" y="6390624"/>
            <a:ext cx="4772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sultado de imagem para logstash">
            <a:extLst>
              <a:ext uri="{FF2B5EF4-FFF2-40B4-BE49-F238E27FC236}">
                <a16:creationId xmlns:a16="http://schemas.microsoft.com/office/drawing/2014/main" id="{BC2E8925-C6DB-42D3-B550-25DFC31B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144" y="5634766"/>
            <a:ext cx="5552256" cy="190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sultado de imagem para kibana">
            <a:extLst>
              <a:ext uri="{FF2B5EF4-FFF2-40B4-BE49-F238E27FC236}">
                <a16:creationId xmlns:a16="http://schemas.microsoft.com/office/drawing/2014/main" id="{EC5E944D-9C80-4E25-80AC-30779D39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239" y="4050055"/>
            <a:ext cx="3933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m para cassandra">
            <a:extLst>
              <a:ext uri="{FF2B5EF4-FFF2-40B4-BE49-F238E27FC236}">
                <a16:creationId xmlns:a16="http://schemas.microsoft.com/office/drawing/2014/main" id="{C4BB552C-A539-4D31-8ED4-F42FAA2D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358" y="6242334"/>
            <a:ext cx="3307789" cy="22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esultado de imagem para sonar code">
            <a:extLst>
              <a:ext uri="{FF2B5EF4-FFF2-40B4-BE49-F238E27FC236}">
                <a16:creationId xmlns:a16="http://schemas.microsoft.com/office/drawing/2014/main" id="{275775B8-D7FF-411F-83E4-FD925116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3065" y="7245761"/>
            <a:ext cx="5158372" cy="16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5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>
            <a:extLst>
              <a:ext uri="{FF2B5EF4-FFF2-40B4-BE49-F238E27FC236}">
                <a16:creationId xmlns:a16="http://schemas.microsoft.com/office/drawing/2014/main" id="{F6FD7191-0BDA-4AA6-8B98-BF26F6D890FF}"/>
              </a:ext>
            </a:extLst>
          </p:cNvPr>
          <p:cNvSpPr/>
          <p:nvPr/>
        </p:nvSpPr>
        <p:spPr>
          <a:xfrm>
            <a:off x="9333140" y="2852482"/>
            <a:ext cx="5916916" cy="10316079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CBBDE2B-1ADA-4347-81D7-C3FBA5EE5961}"/>
              </a:ext>
            </a:extLst>
          </p:cNvPr>
          <p:cNvSpPr/>
          <p:nvPr/>
        </p:nvSpPr>
        <p:spPr>
          <a:xfrm>
            <a:off x="2706391" y="2852482"/>
            <a:ext cx="5918400" cy="10316079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Picture 16" descr="Resultado de imagem para nexus sonatype">
            <a:extLst>
              <a:ext uri="{FF2B5EF4-FFF2-40B4-BE49-F238E27FC236}">
                <a16:creationId xmlns:a16="http://schemas.microsoft.com/office/drawing/2014/main" id="{6AFD5219-F612-401D-885E-D7FB045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0" y="3255853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2FA828B7-6BF3-461C-9519-251CCD78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22" y="3003801"/>
            <a:ext cx="2754654" cy="8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C3C89383-82A4-408A-B656-7A3160469F11}"/>
              </a:ext>
            </a:extLst>
          </p:cNvPr>
          <p:cNvSpPr/>
          <p:nvPr/>
        </p:nvSpPr>
        <p:spPr>
          <a:xfrm>
            <a:off x="15949197" y="2832886"/>
            <a:ext cx="5918400" cy="10335675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2" descr="Resultado de imagem para gitlab">
            <a:extLst>
              <a:ext uri="{FF2B5EF4-FFF2-40B4-BE49-F238E27FC236}">
                <a16:creationId xmlns:a16="http://schemas.microsoft.com/office/drawing/2014/main" id="{14480D19-4BE2-48DE-AF84-6063D6EC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34" y="3116090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9914185"/>
            <a:ext cx="749949" cy="74994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62" y="8849687"/>
            <a:ext cx="749949" cy="74994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41" y="8744225"/>
            <a:ext cx="749949" cy="7499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786" y="11118900"/>
            <a:ext cx="749949" cy="74994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104" y="10982392"/>
            <a:ext cx="749949" cy="7499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531" y="12008674"/>
            <a:ext cx="749949" cy="74994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044" y="6058323"/>
            <a:ext cx="749949" cy="7499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583" y="8816185"/>
            <a:ext cx="749949" cy="74994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75" y="8744225"/>
            <a:ext cx="749949" cy="74994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86" y="4281395"/>
            <a:ext cx="749949" cy="74994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55" y="9990820"/>
            <a:ext cx="749949" cy="74994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89" y="4300739"/>
            <a:ext cx="750152" cy="75015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6509919"/>
            <a:ext cx="750152" cy="750152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4281144"/>
            <a:ext cx="750152" cy="75015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31" y="4300740"/>
            <a:ext cx="750152" cy="75015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63" y="5399036"/>
            <a:ext cx="750152" cy="75015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7620756"/>
            <a:ext cx="749949" cy="749949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27" y="12067806"/>
            <a:ext cx="749949" cy="74994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88" y="10973000"/>
            <a:ext cx="749949" cy="74994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71" y="12080392"/>
            <a:ext cx="749949" cy="74994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96" y="11006525"/>
            <a:ext cx="749949" cy="7499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EB1645-63FF-41BA-8477-030C5E0B6AD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57" y="5399036"/>
            <a:ext cx="748800" cy="7488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8D1CC3-FBB0-4BE0-BC15-951CD27E845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44" y="6718760"/>
            <a:ext cx="748800" cy="7488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A412AAE-5352-4BDF-993D-49FD5BE7F4A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91" y="10294486"/>
            <a:ext cx="748800" cy="748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796038D-E757-423D-B354-90C64DAF09B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49" y="8909398"/>
            <a:ext cx="748800" cy="7488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02E16D6-DEC5-44F9-8EFD-994FB6BC8D3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32" y="5870988"/>
            <a:ext cx="748800" cy="7488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BAEDA6-63CD-4E35-B4FE-1A02D00D4B3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61" y="8472881"/>
            <a:ext cx="748800" cy="7488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7B61E4B-220F-4736-9BDE-E9B4BDBAFBC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99" y="10233592"/>
            <a:ext cx="748800" cy="7488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11" y="7663862"/>
            <a:ext cx="749949" cy="74994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290" y="6538961"/>
            <a:ext cx="749949" cy="7499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61" y="7611847"/>
            <a:ext cx="749949" cy="749949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052" y="6565862"/>
            <a:ext cx="749949" cy="74994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937" y="5398511"/>
            <a:ext cx="749949" cy="74994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081" y="6501010"/>
            <a:ext cx="750152" cy="75015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57" y="5376109"/>
            <a:ext cx="750152" cy="750152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2CCFBA7C-9D8D-4EB0-9467-07B9F1236580}"/>
              </a:ext>
            </a:extLst>
          </p:cNvPr>
          <p:cNvCxnSpPr>
            <a:cxnSpLocks/>
            <a:stCxn id="4" idx="0"/>
            <a:endCxn id="43" idx="0"/>
          </p:cNvCxnSpPr>
          <p:nvPr/>
        </p:nvCxnSpPr>
        <p:spPr>
          <a:xfrm rot="16200000" flipH="1" flipV="1">
            <a:off x="5580569" y="4484999"/>
            <a:ext cx="471952" cy="2300025"/>
          </a:xfrm>
          <a:prstGeom prst="curvedConnector3">
            <a:avLst>
              <a:gd name="adj1" fmla="val -11705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2">
            <a:extLst>
              <a:ext uri="{FF2B5EF4-FFF2-40B4-BE49-F238E27FC236}">
                <a16:creationId xmlns:a16="http://schemas.microsoft.com/office/drawing/2014/main" id="{9CB3DEF5-44C5-433D-9569-8889475BC7FB}"/>
              </a:ext>
            </a:extLst>
          </p:cNvPr>
          <p:cNvCxnSpPr>
            <a:cxnSpLocks/>
            <a:stCxn id="4" idx="1"/>
            <a:endCxn id="40" idx="1"/>
          </p:cNvCxnSpPr>
          <p:nvPr/>
        </p:nvCxnSpPr>
        <p:spPr>
          <a:xfrm rot="10800000" flipV="1">
            <a:off x="6078645" y="5773436"/>
            <a:ext cx="513513" cy="1319724"/>
          </a:xfrm>
          <a:prstGeom prst="curvedConnector3">
            <a:avLst>
              <a:gd name="adj1" fmla="val 14451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2">
            <a:extLst>
              <a:ext uri="{FF2B5EF4-FFF2-40B4-BE49-F238E27FC236}">
                <a16:creationId xmlns:a16="http://schemas.microsoft.com/office/drawing/2014/main" id="{CC860FA3-A3F7-4479-8A48-A60F9B9AD917}"/>
              </a:ext>
            </a:extLst>
          </p:cNvPr>
          <p:cNvCxnSpPr>
            <a:cxnSpLocks/>
            <a:stCxn id="4" idx="3"/>
            <a:endCxn id="42" idx="3"/>
          </p:cNvCxnSpPr>
          <p:nvPr/>
        </p:nvCxnSpPr>
        <p:spPr>
          <a:xfrm>
            <a:off x="7340957" y="5773436"/>
            <a:ext cx="444992" cy="3510362"/>
          </a:xfrm>
          <a:prstGeom prst="curvedConnector3">
            <a:avLst>
              <a:gd name="adj1" fmla="val 1899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2">
            <a:extLst>
              <a:ext uri="{FF2B5EF4-FFF2-40B4-BE49-F238E27FC236}">
                <a16:creationId xmlns:a16="http://schemas.microsoft.com/office/drawing/2014/main" id="{005A198C-1F18-4B4B-8BB8-2C30484B2950}"/>
              </a:ext>
            </a:extLst>
          </p:cNvPr>
          <p:cNvCxnSpPr>
            <a:cxnSpLocks/>
            <a:stCxn id="44" idx="3"/>
            <a:endCxn id="41" idx="0"/>
          </p:cNvCxnSpPr>
          <p:nvPr/>
        </p:nvCxnSpPr>
        <p:spPr>
          <a:xfrm>
            <a:off x="5071961" y="8847281"/>
            <a:ext cx="968030" cy="1447205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do 2">
            <a:extLst>
              <a:ext uri="{FF2B5EF4-FFF2-40B4-BE49-F238E27FC236}">
                <a16:creationId xmlns:a16="http://schemas.microsoft.com/office/drawing/2014/main" id="{20A84847-6443-4F31-970B-3EB5505C92B0}"/>
              </a:ext>
            </a:extLst>
          </p:cNvPr>
          <p:cNvCxnSpPr>
            <a:cxnSpLocks/>
            <a:stCxn id="42" idx="1"/>
            <a:endCxn id="41" idx="0"/>
          </p:cNvCxnSpPr>
          <p:nvPr/>
        </p:nvCxnSpPr>
        <p:spPr>
          <a:xfrm rot="10800000" flipV="1">
            <a:off x="6039991" y="9283798"/>
            <a:ext cx="997158" cy="10106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2">
            <a:extLst>
              <a:ext uri="{FF2B5EF4-FFF2-40B4-BE49-F238E27FC236}">
                <a16:creationId xmlns:a16="http://schemas.microsoft.com/office/drawing/2014/main" id="{8267CF1C-BAAD-4DBB-9EA2-EEE884344E41}"/>
              </a:ext>
            </a:extLst>
          </p:cNvPr>
          <p:cNvCxnSpPr>
            <a:cxnSpLocks/>
            <a:stCxn id="41" idx="2"/>
            <a:endCxn id="45" idx="2"/>
          </p:cNvCxnSpPr>
          <p:nvPr/>
        </p:nvCxnSpPr>
        <p:spPr>
          <a:xfrm rot="5400000" flipH="1">
            <a:off x="4970048" y="9973343"/>
            <a:ext cx="60894" cy="2078992"/>
          </a:xfrm>
          <a:prstGeom prst="curvedConnector3">
            <a:avLst>
              <a:gd name="adj1" fmla="val -37540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2">
            <a:extLst>
              <a:ext uri="{FF2B5EF4-FFF2-40B4-BE49-F238E27FC236}">
                <a16:creationId xmlns:a16="http://schemas.microsoft.com/office/drawing/2014/main" id="{EF68AB13-C9F3-43EE-9941-B9D691669214}"/>
              </a:ext>
            </a:extLst>
          </p:cNvPr>
          <p:cNvCxnSpPr>
            <a:cxnSpLocks/>
            <a:stCxn id="46" idx="0"/>
            <a:endCxn id="4" idx="0"/>
          </p:cNvCxnSpPr>
          <p:nvPr/>
        </p:nvCxnSpPr>
        <p:spPr>
          <a:xfrm rot="16200000" flipV="1">
            <a:off x="9339645" y="3025949"/>
            <a:ext cx="659287" cy="5405462"/>
          </a:xfrm>
          <a:prstGeom prst="curvedConnector3">
            <a:avLst>
              <a:gd name="adj1" fmla="val 174301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2">
            <a:extLst>
              <a:ext uri="{FF2B5EF4-FFF2-40B4-BE49-F238E27FC236}">
                <a16:creationId xmlns:a16="http://schemas.microsoft.com/office/drawing/2014/main" id="{4F06D29B-E7A9-4954-B8B7-8A0ACB196983}"/>
              </a:ext>
            </a:extLst>
          </p:cNvPr>
          <p:cNvCxnSpPr>
            <a:cxnSpLocks/>
            <a:stCxn id="46" idx="2"/>
            <a:endCxn id="44" idx="2"/>
          </p:cNvCxnSpPr>
          <p:nvPr/>
        </p:nvCxnSpPr>
        <p:spPr>
          <a:xfrm rot="5400000">
            <a:off x="7328086" y="4177747"/>
            <a:ext cx="2413409" cy="7674458"/>
          </a:xfrm>
          <a:prstGeom prst="curvedConnector3">
            <a:avLst>
              <a:gd name="adj1" fmla="val 133942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D83254C7-406F-4D20-B174-C2C4C019FCD6}"/>
              </a:ext>
            </a:extLst>
          </p:cNvPr>
          <p:cNvSpPr/>
          <p:nvPr/>
        </p:nvSpPr>
        <p:spPr>
          <a:xfrm>
            <a:off x="9333140" y="2395907"/>
            <a:ext cx="5916916" cy="469783"/>
          </a:xfrm>
          <a:prstGeom prst="rect">
            <a:avLst/>
          </a:prstGeom>
          <a:solidFill>
            <a:srgbClr val="17C000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8064EAE2-58AD-4B40-BB39-D76FD4B21592}"/>
              </a:ext>
            </a:extLst>
          </p:cNvPr>
          <p:cNvSpPr/>
          <p:nvPr/>
        </p:nvSpPr>
        <p:spPr>
          <a:xfrm>
            <a:off x="9338446" y="2392056"/>
            <a:ext cx="5916916" cy="469783"/>
          </a:xfrm>
          <a:prstGeom prst="rect">
            <a:avLst/>
          </a:prstGeom>
          <a:solidFill>
            <a:srgbClr val="2C3A4F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574CB3CD-8C65-4B1C-9DA0-42F80B11115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32" y="2230147"/>
            <a:ext cx="611672" cy="6116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2948B29-7E07-4313-86D4-5BD92013219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738" y="6058897"/>
            <a:ext cx="748800" cy="748800"/>
          </a:xfrm>
          <a:prstGeom prst="rect">
            <a:avLst/>
          </a:prstGeom>
        </p:spPr>
      </p:pic>
      <p:sp>
        <p:nvSpPr>
          <p:cNvPr id="79" name="TextBox 63">
            <a:extLst>
              <a:ext uri="{FF2B5EF4-FFF2-40B4-BE49-F238E27FC236}">
                <a16:creationId xmlns:a16="http://schemas.microsoft.com/office/drawing/2014/main" id="{83E4EA45-BA61-45D6-95DD-F4107CD6A377}"/>
              </a:ext>
            </a:extLst>
          </p:cNvPr>
          <p:cNvSpPr txBox="1"/>
          <p:nvPr/>
        </p:nvSpPr>
        <p:spPr>
          <a:xfrm>
            <a:off x="1565721" y="397514"/>
            <a:ext cx="85457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NEXUS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COMPILAÇÃO E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GESTÃO DE BINÁRIOS NO NEXUS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72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>
            <a:extLst>
              <a:ext uri="{FF2B5EF4-FFF2-40B4-BE49-F238E27FC236}">
                <a16:creationId xmlns:a16="http://schemas.microsoft.com/office/drawing/2014/main" id="{F6FD7191-0BDA-4AA6-8B98-BF26F6D890FF}"/>
              </a:ext>
            </a:extLst>
          </p:cNvPr>
          <p:cNvSpPr/>
          <p:nvPr/>
        </p:nvSpPr>
        <p:spPr>
          <a:xfrm>
            <a:off x="9333140" y="2852482"/>
            <a:ext cx="5916916" cy="10316079"/>
          </a:xfrm>
          <a:prstGeom prst="rect">
            <a:avLst/>
          </a:prstGeom>
          <a:solidFill>
            <a:srgbClr val="EB4D4B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CBBDE2B-1ADA-4347-81D7-C3FBA5EE5961}"/>
              </a:ext>
            </a:extLst>
          </p:cNvPr>
          <p:cNvSpPr/>
          <p:nvPr/>
        </p:nvSpPr>
        <p:spPr>
          <a:xfrm>
            <a:off x="2706391" y="2852482"/>
            <a:ext cx="5918400" cy="10316079"/>
          </a:xfrm>
          <a:prstGeom prst="rect">
            <a:avLst/>
          </a:prstGeom>
          <a:solidFill>
            <a:srgbClr val="7C8284"/>
          </a:solidFill>
          <a:ln>
            <a:solidFill>
              <a:srgbClr val="2C3A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Picture 16" descr="Resultado de imagem para nexus sonatype">
            <a:extLst>
              <a:ext uri="{FF2B5EF4-FFF2-40B4-BE49-F238E27FC236}">
                <a16:creationId xmlns:a16="http://schemas.microsoft.com/office/drawing/2014/main" id="{6AFD5219-F612-401D-885E-D7FB045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0" y="3255853"/>
            <a:ext cx="2781305" cy="10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Resultado de imagem para jenkins">
            <a:extLst>
              <a:ext uri="{FF2B5EF4-FFF2-40B4-BE49-F238E27FC236}">
                <a16:creationId xmlns:a16="http://schemas.microsoft.com/office/drawing/2014/main" id="{2FA828B7-6BF3-461C-9519-251CCD78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22" y="3003801"/>
            <a:ext cx="2754654" cy="8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C3C89383-82A4-408A-B656-7A3160469F11}"/>
              </a:ext>
            </a:extLst>
          </p:cNvPr>
          <p:cNvSpPr/>
          <p:nvPr/>
        </p:nvSpPr>
        <p:spPr>
          <a:xfrm>
            <a:off x="15949197" y="2832886"/>
            <a:ext cx="5918400" cy="10335675"/>
          </a:xfrm>
          <a:prstGeom prst="rect">
            <a:avLst/>
          </a:prstGeom>
          <a:solidFill>
            <a:srgbClr val="2C3A4F"/>
          </a:solidFill>
          <a:ln>
            <a:solidFill>
              <a:srgbClr val="7C82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2" descr="Resultado de imagem para gitlab">
            <a:extLst>
              <a:ext uri="{FF2B5EF4-FFF2-40B4-BE49-F238E27FC236}">
                <a16:creationId xmlns:a16="http://schemas.microsoft.com/office/drawing/2014/main" id="{14480D19-4BE2-48DE-AF84-6063D6EC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34" y="3116090"/>
            <a:ext cx="2499275" cy="8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DFD0691-81C8-43B6-AD10-E2C6776E20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9914185"/>
            <a:ext cx="749949" cy="74994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00AB503-6C0E-436F-A47E-68C2A22C8B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62" y="8849687"/>
            <a:ext cx="749949" cy="74994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F1DF925-80F8-4BD6-B5F8-91AC6875D5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41" y="8744225"/>
            <a:ext cx="749949" cy="7499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84D68BA-6F15-477B-AB7F-25DF4589CB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786" y="11118900"/>
            <a:ext cx="749949" cy="74994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9A4810C-ECDD-4BCE-B796-F614BF3A50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104" y="10982392"/>
            <a:ext cx="749949" cy="7499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1315001-4747-4F2A-82C4-A0C21A1098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531" y="12008674"/>
            <a:ext cx="749949" cy="74994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CB9FDE1-EFBE-4DEE-9BE3-23FAC739084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5" y="9953523"/>
            <a:ext cx="749949" cy="7499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D0DB86-ED45-4D61-8627-C9EF521AD0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583" y="8816185"/>
            <a:ext cx="749949" cy="749949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00ECBFA-B46A-477B-9B2D-61F946E47C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75" y="8744225"/>
            <a:ext cx="749949" cy="74994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7FE0AE8-C53A-4ECE-95BF-859D32353D9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86" y="4281395"/>
            <a:ext cx="749949" cy="74994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A618C6D-8BE4-49D0-A1CB-4217D3CA3C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55" y="9990820"/>
            <a:ext cx="749949" cy="74994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9B44AC90-2F41-4659-8446-35AFE523DB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89" y="4300739"/>
            <a:ext cx="750152" cy="75015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825F5AA-7FFE-4484-AA70-DE494DB645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6509919"/>
            <a:ext cx="750152" cy="750152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6520C3B3-A0B1-47B4-86C9-0641FE71E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87" y="4281144"/>
            <a:ext cx="750152" cy="75015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A16221AA-4590-4E7D-92D9-909C76EE0A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31" y="4300740"/>
            <a:ext cx="750152" cy="75015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97BF6F8A-B27B-496A-9168-8D79588A27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63" y="5399036"/>
            <a:ext cx="750152" cy="75015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B9FF44B-5492-4A87-B19B-0FE3FF4D12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98" y="7620756"/>
            <a:ext cx="749949" cy="749949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EC5E314-D433-4188-A974-A771F18B38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27" y="12067806"/>
            <a:ext cx="749949" cy="74994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42E21A5-93A8-460E-862B-5DA004E4DA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88" y="10973000"/>
            <a:ext cx="749949" cy="74994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04C1075-E917-4C4F-ACC6-5486F98698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71" y="12080392"/>
            <a:ext cx="749949" cy="74994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20262C1-4769-4931-AEA8-901F9DAE88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96" y="11006525"/>
            <a:ext cx="749949" cy="7499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EB1645-63FF-41BA-8477-030C5E0B6AD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57" y="5399036"/>
            <a:ext cx="748800" cy="7488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8D1CC3-FBB0-4BE0-BC15-951CD27E845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44" y="6718760"/>
            <a:ext cx="748800" cy="7488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A412AAE-5352-4BDF-993D-49FD5BE7F4A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91" y="10294486"/>
            <a:ext cx="748800" cy="748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796038D-E757-423D-B354-90C64DAF09B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49" y="8909398"/>
            <a:ext cx="748800" cy="7488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02E16D6-DEC5-44F9-8EFD-994FB6BC8D3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32" y="5870988"/>
            <a:ext cx="748800" cy="7488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BAEDA6-63CD-4E35-B4FE-1A02D00D4B3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61" y="8472881"/>
            <a:ext cx="748800" cy="7488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7B61E4B-220F-4736-9BDE-E9B4BDBAFBC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99" y="10233592"/>
            <a:ext cx="748800" cy="7488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2B975F-A8F4-499C-9A18-01BD8B664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11" y="7663862"/>
            <a:ext cx="749949" cy="74994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34B57F4-EE7D-4FA9-AFCA-209CFF4FF2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290" y="6538961"/>
            <a:ext cx="749949" cy="7499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F2B7170-0103-4511-9E34-886663A18CC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61" y="7611847"/>
            <a:ext cx="749949" cy="749949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D8FE0B1-D8F6-40CE-9C15-ADB08DCB312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052" y="6565862"/>
            <a:ext cx="749949" cy="74994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69E33E4-6B98-4135-A2C0-C5A394BC9F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937" y="5398511"/>
            <a:ext cx="749949" cy="74994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3E10F22-CE97-4532-9876-5A23604740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081" y="6501010"/>
            <a:ext cx="750152" cy="75015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8C2232DE-4FA1-4726-9EE0-7E891541148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57" y="5376109"/>
            <a:ext cx="750152" cy="750152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2CCFBA7C-9D8D-4EB0-9467-07B9F1236580}"/>
              </a:ext>
            </a:extLst>
          </p:cNvPr>
          <p:cNvCxnSpPr>
            <a:cxnSpLocks/>
            <a:stCxn id="4" idx="0"/>
            <a:endCxn id="43" idx="0"/>
          </p:cNvCxnSpPr>
          <p:nvPr/>
        </p:nvCxnSpPr>
        <p:spPr>
          <a:xfrm rot="16200000" flipH="1" flipV="1">
            <a:off x="5580569" y="4484999"/>
            <a:ext cx="471952" cy="2300025"/>
          </a:xfrm>
          <a:prstGeom prst="curvedConnector3">
            <a:avLst>
              <a:gd name="adj1" fmla="val -11705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2">
            <a:extLst>
              <a:ext uri="{FF2B5EF4-FFF2-40B4-BE49-F238E27FC236}">
                <a16:creationId xmlns:a16="http://schemas.microsoft.com/office/drawing/2014/main" id="{9CB3DEF5-44C5-433D-9569-8889475BC7FB}"/>
              </a:ext>
            </a:extLst>
          </p:cNvPr>
          <p:cNvCxnSpPr>
            <a:cxnSpLocks/>
            <a:stCxn id="4" idx="1"/>
            <a:endCxn id="40" idx="1"/>
          </p:cNvCxnSpPr>
          <p:nvPr/>
        </p:nvCxnSpPr>
        <p:spPr>
          <a:xfrm rot="10800000" flipV="1">
            <a:off x="6078645" y="5773436"/>
            <a:ext cx="513513" cy="1319724"/>
          </a:xfrm>
          <a:prstGeom prst="curvedConnector3">
            <a:avLst>
              <a:gd name="adj1" fmla="val 14451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2">
            <a:extLst>
              <a:ext uri="{FF2B5EF4-FFF2-40B4-BE49-F238E27FC236}">
                <a16:creationId xmlns:a16="http://schemas.microsoft.com/office/drawing/2014/main" id="{CC860FA3-A3F7-4479-8A48-A60F9B9AD917}"/>
              </a:ext>
            </a:extLst>
          </p:cNvPr>
          <p:cNvCxnSpPr>
            <a:cxnSpLocks/>
            <a:stCxn id="4" idx="3"/>
            <a:endCxn id="42" idx="3"/>
          </p:cNvCxnSpPr>
          <p:nvPr/>
        </p:nvCxnSpPr>
        <p:spPr>
          <a:xfrm>
            <a:off x="7340957" y="5773436"/>
            <a:ext cx="444992" cy="3510362"/>
          </a:xfrm>
          <a:prstGeom prst="curvedConnector3">
            <a:avLst>
              <a:gd name="adj1" fmla="val 1899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2">
            <a:extLst>
              <a:ext uri="{FF2B5EF4-FFF2-40B4-BE49-F238E27FC236}">
                <a16:creationId xmlns:a16="http://schemas.microsoft.com/office/drawing/2014/main" id="{005A198C-1F18-4B4B-8BB8-2C30484B2950}"/>
              </a:ext>
            </a:extLst>
          </p:cNvPr>
          <p:cNvCxnSpPr>
            <a:cxnSpLocks/>
            <a:stCxn id="44" idx="3"/>
            <a:endCxn id="41" idx="0"/>
          </p:cNvCxnSpPr>
          <p:nvPr/>
        </p:nvCxnSpPr>
        <p:spPr>
          <a:xfrm>
            <a:off x="5071961" y="8847281"/>
            <a:ext cx="968030" cy="1447205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do 2">
            <a:extLst>
              <a:ext uri="{FF2B5EF4-FFF2-40B4-BE49-F238E27FC236}">
                <a16:creationId xmlns:a16="http://schemas.microsoft.com/office/drawing/2014/main" id="{20A84847-6443-4F31-970B-3EB5505C92B0}"/>
              </a:ext>
            </a:extLst>
          </p:cNvPr>
          <p:cNvCxnSpPr>
            <a:cxnSpLocks/>
            <a:stCxn id="42" idx="1"/>
            <a:endCxn id="41" idx="0"/>
          </p:cNvCxnSpPr>
          <p:nvPr/>
        </p:nvCxnSpPr>
        <p:spPr>
          <a:xfrm rot="10800000" flipV="1">
            <a:off x="6039991" y="9283798"/>
            <a:ext cx="997158" cy="10106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2">
            <a:extLst>
              <a:ext uri="{FF2B5EF4-FFF2-40B4-BE49-F238E27FC236}">
                <a16:creationId xmlns:a16="http://schemas.microsoft.com/office/drawing/2014/main" id="{8267CF1C-BAAD-4DBB-9EA2-EEE884344E41}"/>
              </a:ext>
            </a:extLst>
          </p:cNvPr>
          <p:cNvCxnSpPr>
            <a:cxnSpLocks/>
            <a:stCxn id="41" idx="2"/>
            <a:endCxn id="45" idx="2"/>
          </p:cNvCxnSpPr>
          <p:nvPr/>
        </p:nvCxnSpPr>
        <p:spPr>
          <a:xfrm rot="5400000" flipH="1">
            <a:off x="4970048" y="9973343"/>
            <a:ext cx="60894" cy="2078992"/>
          </a:xfrm>
          <a:prstGeom prst="curvedConnector3">
            <a:avLst>
              <a:gd name="adj1" fmla="val -37540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02948B29-7E07-4313-86D4-5BD92013219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61" y="6396671"/>
            <a:ext cx="748800" cy="748800"/>
          </a:xfrm>
          <a:prstGeom prst="rect">
            <a:avLst/>
          </a:prstGeom>
        </p:spPr>
      </p:pic>
      <p:cxnSp>
        <p:nvCxnSpPr>
          <p:cNvPr id="71" name="Conector: Angulado 2">
            <a:extLst>
              <a:ext uri="{FF2B5EF4-FFF2-40B4-BE49-F238E27FC236}">
                <a16:creationId xmlns:a16="http://schemas.microsoft.com/office/drawing/2014/main" id="{E513436A-4C8C-4BDC-8504-33A9AB205134}"/>
              </a:ext>
            </a:extLst>
          </p:cNvPr>
          <p:cNvCxnSpPr>
            <a:cxnSpLocks/>
            <a:stCxn id="13" idx="0"/>
            <a:endCxn id="4" idx="0"/>
          </p:cNvCxnSpPr>
          <p:nvPr/>
        </p:nvCxnSpPr>
        <p:spPr>
          <a:xfrm rot="5400000" flipH="1" flipV="1">
            <a:off x="4677942" y="4108056"/>
            <a:ext cx="997635" cy="3579596"/>
          </a:xfrm>
          <a:prstGeom prst="curvedConnector3">
            <a:avLst>
              <a:gd name="adj1" fmla="val 122914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Angulado 2">
            <a:extLst>
              <a:ext uri="{FF2B5EF4-FFF2-40B4-BE49-F238E27FC236}">
                <a16:creationId xmlns:a16="http://schemas.microsoft.com/office/drawing/2014/main" id="{1A367DA9-CBB5-44F7-8448-680FC75E6BAD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3004156" y="7528276"/>
            <a:ext cx="1701810" cy="936200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63">
            <a:extLst>
              <a:ext uri="{FF2B5EF4-FFF2-40B4-BE49-F238E27FC236}">
                <a16:creationId xmlns:a16="http://schemas.microsoft.com/office/drawing/2014/main" id="{EC90AB63-F446-4672-A108-0A55E01581A6}"/>
              </a:ext>
            </a:extLst>
          </p:cNvPr>
          <p:cNvSpPr txBox="1"/>
          <p:nvPr/>
        </p:nvSpPr>
        <p:spPr>
          <a:xfrm>
            <a:off x="1565721" y="397514"/>
            <a:ext cx="85457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NEXUS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COMPILAÇÃO E </a:t>
            </a: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GESTÃO DE BINÁRIOS NO NEXUS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622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BB8386A-9DB3-4D75-A0B0-B0FCBFF96212}"/>
              </a:ext>
            </a:extLst>
          </p:cNvPr>
          <p:cNvGrpSpPr/>
          <p:nvPr/>
        </p:nvGrpSpPr>
        <p:grpSpPr>
          <a:xfrm>
            <a:off x="388471" y="7979480"/>
            <a:ext cx="10033836" cy="7717101"/>
            <a:chOff x="814132" y="397514"/>
            <a:chExt cx="10033836" cy="7717101"/>
          </a:xfrm>
        </p:grpSpPr>
        <p:pic>
          <p:nvPicPr>
            <p:cNvPr id="57346" name="Picture 2" descr="Resultado de imagem para hystrix">
              <a:extLst>
                <a:ext uri="{FF2B5EF4-FFF2-40B4-BE49-F238E27FC236}">
                  <a16:creationId xmlns:a16="http://schemas.microsoft.com/office/drawing/2014/main" id="{1ECB966E-B438-4ABF-9F8C-344F20895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32" y="2728299"/>
              <a:ext cx="3580888" cy="302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348" name="Picture 4" descr="Resultado de imagem para hystrix">
              <a:extLst>
                <a:ext uri="{FF2B5EF4-FFF2-40B4-BE49-F238E27FC236}">
                  <a16:creationId xmlns:a16="http://schemas.microsoft.com/office/drawing/2014/main" id="{85EE11A1-42DE-4BC6-8EE5-10BD25E4D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9"/>
            <a:stretch/>
          </p:blipFill>
          <p:spPr bwMode="auto">
            <a:xfrm>
              <a:off x="4801131" y="397514"/>
              <a:ext cx="6046837" cy="771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66654CF-5530-43E4-A757-4D37AEF0C27C}"/>
              </a:ext>
            </a:extLst>
          </p:cNvPr>
          <p:cNvGrpSpPr/>
          <p:nvPr/>
        </p:nvGrpSpPr>
        <p:grpSpPr>
          <a:xfrm>
            <a:off x="18933029" y="4345306"/>
            <a:ext cx="3215148" cy="3215148"/>
            <a:chOff x="17534499" y="6517591"/>
            <a:chExt cx="3215148" cy="321514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E2A82D4-07FC-4B61-9EE3-7140AB58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117" y="7166953"/>
              <a:ext cx="1925409" cy="1925409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B61F734-38FE-481D-9440-BAA0A7238ECF}"/>
                </a:ext>
              </a:extLst>
            </p:cNvPr>
            <p:cNvSpPr/>
            <p:nvPr/>
          </p:nvSpPr>
          <p:spPr>
            <a:xfrm>
              <a:off x="17534499" y="6517591"/>
              <a:ext cx="3215148" cy="3215148"/>
            </a:xfrm>
            <a:prstGeom prst="ellipse">
              <a:avLst/>
            </a:prstGeom>
            <a:noFill/>
            <a:ln>
              <a:solidFill>
                <a:srgbClr val="E67E2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8723070-68B7-46D1-ABDD-50A1085D2A85}"/>
              </a:ext>
            </a:extLst>
          </p:cNvPr>
          <p:cNvGrpSpPr/>
          <p:nvPr/>
        </p:nvGrpSpPr>
        <p:grpSpPr>
          <a:xfrm>
            <a:off x="7576795" y="4345306"/>
            <a:ext cx="3215148" cy="3215148"/>
            <a:chOff x="8768398" y="3191784"/>
            <a:chExt cx="3215148" cy="321514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BA6A99B-CE44-4B1F-A3EA-D12D506D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972" y="3838014"/>
              <a:ext cx="1926000" cy="1926000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7998B8D-ECAC-4EAA-A153-EA259AD03D93}"/>
                </a:ext>
              </a:extLst>
            </p:cNvPr>
            <p:cNvSpPr/>
            <p:nvPr/>
          </p:nvSpPr>
          <p:spPr>
            <a:xfrm>
              <a:off x="8768398" y="3191784"/>
              <a:ext cx="3215148" cy="3215148"/>
            </a:xfrm>
            <a:prstGeom prst="ellipse">
              <a:avLst/>
            </a:prstGeom>
            <a:noFill/>
            <a:ln>
              <a:solidFill>
                <a:srgbClr val="EB4D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DC8D8653-DF3E-4E67-9AFF-0643B7293F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259" y="-2557476"/>
            <a:ext cx="823521" cy="82352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6A8406F-BF11-4C8C-8D5D-9C39CC12919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29" y="-1766224"/>
            <a:ext cx="777600" cy="777600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372B0BA-D67B-4E77-B825-AB0125D61E47}"/>
              </a:ext>
            </a:extLst>
          </p:cNvPr>
          <p:cNvGrpSpPr/>
          <p:nvPr/>
        </p:nvGrpSpPr>
        <p:grpSpPr>
          <a:xfrm>
            <a:off x="18933029" y="9409549"/>
            <a:ext cx="3215148" cy="3215148"/>
            <a:chOff x="5859582" y="10043711"/>
            <a:chExt cx="3215148" cy="3215148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E1964A-82DC-44BB-B887-8612F5AF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156" y="10685130"/>
              <a:ext cx="1926000" cy="1926000"/>
            </a:xfrm>
            <a:prstGeom prst="rect">
              <a:avLst/>
            </a:prstGeom>
          </p:spPr>
        </p:pic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2741B4E9-4147-4497-BC9E-EE8366AF9D8B}"/>
                </a:ext>
              </a:extLst>
            </p:cNvPr>
            <p:cNvSpPr/>
            <p:nvPr/>
          </p:nvSpPr>
          <p:spPr>
            <a:xfrm>
              <a:off x="5859582" y="10043711"/>
              <a:ext cx="3215148" cy="3215148"/>
            </a:xfrm>
            <a:prstGeom prst="ellipse">
              <a:avLst/>
            </a:prstGeom>
            <a:noFill/>
            <a:ln>
              <a:solidFill>
                <a:srgbClr val="9B59B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D53F77D-D852-4F99-9B05-4E29EBC5F2F4}"/>
              </a:ext>
            </a:extLst>
          </p:cNvPr>
          <p:cNvCxnSpPr>
            <a:cxnSpLocks/>
            <a:stCxn id="22" idx="4"/>
            <a:endCxn id="34" idx="2"/>
          </p:cNvCxnSpPr>
          <p:nvPr/>
        </p:nvCxnSpPr>
        <p:spPr>
          <a:xfrm rot="16200000" flipH="1">
            <a:off x="12330365" y="4414458"/>
            <a:ext cx="3456669" cy="9748660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352D2392-205C-41E3-A19E-AFC1C1AD10FC}"/>
              </a:ext>
            </a:extLst>
          </p:cNvPr>
          <p:cNvCxnSpPr>
            <a:cxnSpLocks/>
          </p:cNvCxnSpPr>
          <p:nvPr/>
        </p:nvCxnSpPr>
        <p:spPr>
          <a:xfrm>
            <a:off x="10791943" y="5932000"/>
            <a:ext cx="8141086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07819C4-162A-45F7-9C26-F2994E084C73}"/>
              </a:ext>
            </a:extLst>
          </p:cNvPr>
          <p:cNvGrpSpPr/>
          <p:nvPr/>
        </p:nvGrpSpPr>
        <p:grpSpPr>
          <a:xfrm>
            <a:off x="11244971" y="3782499"/>
            <a:ext cx="1206654" cy="1125613"/>
            <a:chOff x="12298873" y="2554851"/>
            <a:chExt cx="1792888" cy="1672474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D9E8C9-BF75-4B01-B553-22C114C4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750" y="2554851"/>
              <a:ext cx="1155128" cy="1155128"/>
            </a:xfrm>
            <a:prstGeom prst="rect">
              <a:avLst/>
            </a:prstGeom>
          </p:spPr>
        </p:pic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B5D572C-1806-4742-80BC-CFB8538CAF2A}"/>
                </a:ext>
              </a:extLst>
            </p:cNvPr>
            <p:cNvSpPr/>
            <p:nvPr/>
          </p:nvSpPr>
          <p:spPr>
            <a:xfrm>
              <a:off x="12298873" y="3709980"/>
              <a:ext cx="1792888" cy="517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Disponível</a:t>
              </a:r>
            </a:p>
          </p:txBody>
        </p:sp>
      </p:grp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8CFE1888-550A-4B73-991B-846108A4BCF0}"/>
              </a:ext>
            </a:extLst>
          </p:cNvPr>
          <p:cNvCxnSpPr>
            <a:stCxn id="22" idx="7"/>
            <a:endCxn id="25" idx="1"/>
          </p:cNvCxnSpPr>
          <p:nvPr/>
        </p:nvCxnSpPr>
        <p:spPr>
          <a:xfrm rot="5400000" flipH="1" flipV="1">
            <a:off x="10567868" y="3924441"/>
            <a:ext cx="644941" cy="1138487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4A6D179-EE85-48D8-B06E-3558414D39CE}"/>
              </a:ext>
            </a:extLst>
          </p:cNvPr>
          <p:cNvGrpSpPr/>
          <p:nvPr/>
        </p:nvGrpSpPr>
        <p:grpSpPr>
          <a:xfrm>
            <a:off x="17273347" y="3782499"/>
            <a:ext cx="1206654" cy="1125613"/>
            <a:chOff x="12298873" y="2554851"/>
            <a:chExt cx="1792888" cy="1672474"/>
          </a:xfrm>
        </p:grpSpPr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633208FA-9664-472E-88A6-8BE97CC19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750" y="2554851"/>
              <a:ext cx="1155128" cy="1155128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C72FAF-C0D2-4890-ABED-E94EF9BBA0AB}"/>
                </a:ext>
              </a:extLst>
            </p:cNvPr>
            <p:cNvSpPr/>
            <p:nvPr/>
          </p:nvSpPr>
          <p:spPr>
            <a:xfrm>
              <a:off x="12298873" y="3709980"/>
              <a:ext cx="1792888" cy="517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Disponível</a:t>
              </a:r>
            </a:p>
          </p:txBody>
        </p:sp>
      </p:grpSp>
      <p:cxnSp>
        <p:nvCxnSpPr>
          <p:cNvPr id="48" name="Conector: Angulado 37">
            <a:extLst>
              <a:ext uri="{FF2B5EF4-FFF2-40B4-BE49-F238E27FC236}">
                <a16:creationId xmlns:a16="http://schemas.microsoft.com/office/drawing/2014/main" id="{EB5F70BD-C6B6-4828-9E35-EB7D93992F2F}"/>
              </a:ext>
            </a:extLst>
          </p:cNvPr>
          <p:cNvCxnSpPr>
            <a:cxnSpLocks/>
            <a:stCxn id="20" idx="1"/>
            <a:endCxn id="46" idx="3"/>
          </p:cNvCxnSpPr>
          <p:nvPr/>
        </p:nvCxnSpPr>
        <p:spPr>
          <a:xfrm rot="16200000" flipV="1">
            <a:off x="18512161" y="3924438"/>
            <a:ext cx="644941" cy="1138492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4A5A34F1-3F63-4503-8577-9FDF1B5EB6C3}"/>
              </a:ext>
            </a:extLst>
          </p:cNvPr>
          <p:cNvGrpSpPr/>
          <p:nvPr/>
        </p:nvGrpSpPr>
        <p:grpSpPr>
          <a:xfrm>
            <a:off x="17273347" y="8727249"/>
            <a:ext cx="1206654" cy="1125613"/>
            <a:chOff x="12298873" y="2554851"/>
            <a:chExt cx="1792888" cy="1672474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850DC080-FE6C-48CA-AD02-5D2D6098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750" y="2554851"/>
              <a:ext cx="1155128" cy="1155128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BB53DB20-9A3B-4B65-99A6-4CE51A4DBEB3}"/>
                </a:ext>
              </a:extLst>
            </p:cNvPr>
            <p:cNvSpPr/>
            <p:nvPr/>
          </p:nvSpPr>
          <p:spPr>
            <a:xfrm>
              <a:off x="12298873" y="3709980"/>
              <a:ext cx="1792888" cy="517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Disponível</a:t>
              </a:r>
            </a:p>
          </p:txBody>
        </p:sp>
      </p:grpSp>
      <p:cxnSp>
        <p:nvCxnSpPr>
          <p:cNvPr id="54" name="Conector: Angulado 37">
            <a:extLst>
              <a:ext uri="{FF2B5EF4-FFF2-40B4-BE49-F238E27FC236}">
                <a16:creationId xmlns:a16="http://schemas.microsoft.com/office/drawing/2014/main" id="{254F1259-9191-4E5F-BC3B-E6FAA95D5A71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rot="16200000" flipV="1">
            <a:off x="18452414" y="8928934"/>
            <a:ext cx="764434" cy="1138492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5D10905-3D02-41A2-9DC1-860A6C27E8BF}"/>
              </a:ext>
            </a:extLst>
          </p:cNvPr>
          <p:cNvSpPr txBox="1"/>
          <p:nvPr/>
        </p:nvSpPr>
        <p:spPr>
          <a:xfrm>
            <a:off x="1068368" y="3191144"/>
            <a:ext cx="6238539" cy="327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Circuit breaker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Fallbacks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Bulkheads</a:t>
            </a:r>
          </a:p>
        </p:txBody>
      </p:sp>
      <p:sp>
        <p:nvSpPr>
          <p:cNvPr id="72" name="TextBox 63">
            <a:extLst>
              <a:ext uri="{FF2B5EF4-FFF2-40B4-BE49-F238E27FC236}">
                <a16:creationId xmlns:a16="http://schemas.microsoft.com/office/drawing/2014/main" id="{F885DB24-52C9-4F9B-920C-41F3AD2069B2}"/>
              </a:ext>
            </a:extLst>
          </p:cNvPr>
          <p:cNvSpPr txBox="1"/>
          <p:nvPr/>
        </p:nvSpPr>
        <p:spPr>
          <a:xfrm>
            <a:off x="1565721" y="397514"/>
            <a:ext cx="1017650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RESILIÊNCIA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RESILIÊNCIA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242593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BB8386A-9DB3-4D75-A0B0-B0FCBFF96212}"/>
              </a:ext>
            </a:extLst>
          </p:cNvPr>
          <p:cNvGrpSpPr/>
          <p:nvPr/>
        </p:nvGrpSpPr>
        <p:grpSpPr>
          <a:xfrm>
            <a:off x="388471" y="7979480"/>
            <a:ext cx="10033836" cy="7717101"/>
            <a:chOff x="814132" y="397514"/>
            <a:chExt cx="10033836" cy="7717101"/>
          </a:xfrm>
        </p:grpSpPr>
        <p:pic>
          <p:nvPicPr>
            <p:cNvPr id="57346" name="Picture 2" descr="Resultado de imagem para hystrix">
              <a:extLst>
                <a:ext uri="{FF2B5EF4-FFF2-40B4-BE49-F238E27FC236}">
                  <a16:creationId xmlns:a16="http://schemas.microsoft.com/office/drawing/2014/main" id="{1ECB966E-B438-4ABF-9F8C-344F20895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32" y="2728299"/>
              <a:ext cx="3580888" cy="302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348" name="Picture 4" descr="Resultado de imagem para hystrix">
              <a:extLst>
                <a:ext uri="{FF2B5EF4-FFF2-40B4-BE49-F238E27FC236}">
                  <a16:creationId xmlns:a16="http://schemas.microsoft.com/office/drawing/2014/main" id="{85EE11A1-42DE-4BC6-8EE5-10BD25E4D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9"/>
            <a:stretch/>
          </p:blipFill>
          <p:spPr bwMode="auto">
            <a:xfrm>
              <a:off x="4801131" y="397514"/>
              <a:ext cx="6046837" cy="771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66654CF-5530-43E4-A757-4D37AEF0C27C}"/>
              </a:ext>
            </a:extLst>
          </p:cNvPr>
          <p:cNvGrpSpPr/>
          <p:nvPr/>
        </p:nvGrpSpPr>
        <p:grpSpPr>
          <a:xfrm>
            <a:off x="18933029" y="4345306"/>
            <a:ext cx="3215148" cy="3215148"/>
            <a:chOff x="17534499" y="6517591"/>
            <a:chExt cx="3215148" cy="321514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E2A82D4-07FC-4B61-9EE3-7140AB58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117" y="7166953"/>
              <a:ext cx="1925409" cy="1925409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B61F734-38FE-481D-9440-BAA0A7238ECF}"/>
                </a:ext>
              </a:extLst>
            </p:cNvPr>
            <p:cNvSpPr/>
            <p:nvPr/>
          </p:nvSpPr>
          <p:spPr>
            <a:xfrm>
              <a:off x="17534499" y="6517591"/>
              <a:ext cx="3215148" cy="3215148"/>
            </a:xfrm>
            <a:prstGeom prst="ellipse">
              <a:avLst/>
            </a:prstGeom>
            <a:noFill/>
            <a:ln>
              <a:solidFill>
                <a:srgbClr val="E67E2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8723070-68B7-46D1-ABDD-50A1085D2A85}"/>
              </a:ext>
            </a:extLst>
          </p:cNvPr>
          <p:cNvGrpSpPr/>
          <p:nvPr/>
        </p:nvGrpSpPr>
        <p:grpSpPr>
          <a:xfrm>
            <a:off x="7576795" y="4345306"/>
            <a:ext cx="3215148" cy="3215148"/>
            <a:chOff x="8768398" y="3191784"/>
            <a:chExt cx="3215148" cy="321514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BA6A99B-CE44-4B1F-A3EA-D12D506D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972" y="3838014"/>
              <a:ext cx="1926000" cy="1926000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7998B8D-ECAC-4EAA-A153-EA259AD03D93}"/>
                </a:ext>
              </a:extLst>
            </p:cNvPr>
            <p:cNvSpPr/>
            <p:nvPr/>
          </p:nvSpPr>
          <p:spPr>
            <a:xfrm>
              <a:off x="8768398" y="3191784"/>
              <a:ext cx="3215148" cy="3215148"/>
            </a:xfrm>
            <a:prstGeom prst="ellipse">
              <a:avLst/>
            </a:prstGeom>
            <a:noFill/>
            <a:ln>
              <a:solidFill>
                <a:srgbClr val="EB4D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DC8D8653-DF3E-4E67-9AFF-0643B7293F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259" y="-2557476"/>
            <a:ext cx="823521" cy="82352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6A8406F-BF11-4C8C-8D5D-9C39CC12919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29" y="-1766224"/>
            <a:ext cx="777600" cy="777600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372B0BA-D67B-4E77-B825-AB0125D61E47}"/>
              </a:ext>
            </a:extLst>
          </p:cNvPr>
          <p:cNvGrpSpPr/>
          <p:nvPr/>
        </p:nvGrpSpPr>
        <p:grpSpPr>
          <a:xfrm>
            <a:off x="18933029" y="9409549"/>
            <a:ext cx="3215148" cy="3215148"/>
            <a:chOff x="5859582" y="10043711"/>
            <a:chExt cx="3215148" cy="3215148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E1964A-82DC-44BB-B887-8612F5AF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156" y="10685130"/>
              <a:ext cx="1926000" cy="1926000"/>
            </a:xfrm>
            <a:prstGeom prst="rect">
              <a:avLst/>
            </a:prstGeom>
          </p:spPr>
        </p:pic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2741B4E9-4147-4497-BC9E-EE8366AF9D8B}"/>
                </a:ext>
              </a:extLst>
            </p:cNvPr>
            <p:cNvSpPr/>
            <p:nvPr/>
          </p:nvSpPr>
          <p:spPr>
            <a:xfrm>
              <a:off x="5859582" y="10043711"/>
              <a:ext cx="3215148" cy="3215148"/>
            </a:xfrm>
            <a:prstGeom prst="ellipse">
              <a:avLst/>
            </a:prstGeom>
            <a:noFill/>
            <a:ln>
              <a:solidFill>
                <a:srgbClr val="9B59B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D53F77D-D852-4F99-9B05-4E29EBC5F2F4}"/>
              </a:ext>
            </a:extLst>
          </p:cNvPr>
          <p:cNvCxnSpPr>
            <a:cxnSpLocks/>
            <a:stCxn id="22" idx="4"/>
            <a:endCxn id="34" idx="2"/>
          </p:cNvCxnSpPr>
          <p:nvPr/>
        </p:nvCxnSpPr>
        <p:spPr>
          <a:xfrm rot="16200000" flipH="1">
            <a:off x="12330365" y="4414458"/>
            <a:ext cx="3456669" cy="9748660"/>
          </a:xfrm>
          <a:prstGeom prst="curvedConnector2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352D2392-205C-41E3-A19E-AFC1C1AD10FC}"/>
              </a:ext>
            </a:extLst>
          </p:cNvPr>
          <p:cNvCxnSpPr>
            <a:cxnSpLocks/>
          </p:cNvCxnSpPr>
          <p:nvPr/>
        </p:nvCxnSpPr>
        <p:spPr>
          <a:xfrm>
            <a:off x="15411809" y="5927252"/>
            <a:ext cx="3521220" cy="4748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07819C4-162A-45F7-9C26-F2994E084C73}"/>
              </a:ext>
            </a:extLst>
          </p:cNvPr>
          <p:cNvGrpSpPr/>
          <p:nvPr/>
        </p:nvGrpSpPr>
        <p:grpSpPr>
          <a:xfrm>
            <a:off x="11244971" y="3782499"/>
            <a:ext cx="1206654" cy="1125613"/>
            <a:chOff x="12298873" y="2554851"/>
            <a:chExt cx="1792888" cy="1672474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D9E8C9-BF75-4B01-B553-22C114C4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750" y="2554851"/>
              <a:ext cx="1155128" cy="1155128"/>
            </a:xfrm>
            <a:prstGeom prst="rect">
              <a:avLst/>
            </a:prstGeom>
          </p:spPr>
        </p:pic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B5D572C-1806-4742-80BC-CFB8538CAF2A}"/>
                </a:ext>
              </a:extLst>
            </p:cNvPr>
            <p:cNvSpPr/>
            <p:nvPr/>
          </p:nvSpPr>
          <p:spPr>
            <a:xfrm>
              <a:off x="12298873" y="3709980"/>
              <a:ext cx="1792888" cy="517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Disponível</a:t>
              </a:r>
            </a:p>
          </p:txBody>
        </p:sp>
      </p:grp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8CFE1888-550A-4B73-991B-846108A4BCF0}"/>
              </a:ext>
            </a:extLst>
          </p:cNvPr>
          <p:cNvCxnSpPr>
            <a:stCxn id="22" idx="7"/>
            <a:endCxn id="25" idx="1"/>
          </p:cNvCxnSpPr>
          <p:nvPr/>
        </p:nvCxnSpPr>
        <p:spPr>
          <a:xfrm rot="5400000" flipH="1" flipV="1">
            <a:off x="10567868" y="3924441"/>
            <a:ext cx="644941" cy="1138487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37">
            <a:extLst>
              <a:ext uri="{FF2B5EF4-FFF2-40B4-BE49-F238E27FC236}">
                <a16:creationId xmlns:a16="http://schemas.microsoft.com/office/drawing/2014/main" id="{EB5F70BD-C6B6-4828-9E35-EB7D93992F2F}"/>
              </a:ext>
            </a:extLst>
          </p:cNvPr>
          <p:cNvCxnSpPr>
            <a:cxnSpLocks/>
            <a:stCxn id="20" idx="1"/>
            <a:endCxn id="37" idx="3"/>
          </p:cNvCxnSpPr>
          <p:nvPr/>
        </p:nvCxnSpPr>
        <p:spPr>
          <a:xfrm rot="16200000" flipV="1">
            <a:off x="18480103" y="3892380"/>
            <a:ext cx="709057" cy="1138492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4A5A34F1-3F63-4503-8577-9FDF1B5EB6C3}"/>
              </a:ext>
            </a:extLst>
          </p:cNvPr>
          <p:cNvGrpSpPr/>
          <p:nvPr/>
        </p:nvGrpSpPr>
        <p:grpSpPr>
          <a:xfrm>
            <a:off x="17273347" y="8727249"/>
            <a:ext cx="1206654" cy="1125613"/>
            <a:chOff x="12298873" y="2554851"/>
            <a:chExt cx="1792888" cy="1672474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850DC080-FE6C-48CA-AD02-5D2D6098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750" y="2554851"/>
              <a:ext cx="1155128" cy="1155128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BB53DB20-9A3B-4B65-99A6-4CE51A4DBEB3}"/>
                </a:ext>
              </a:extLst>
            </p:cNvPr>
            <p:cNvSpPr/>
            <p:nvPr/>
          </p:nvSpPr>
          <p:spPr>
            <a:xfrm>
              <a:off x="12298873" y="3709980"/>
              <a:ext cx="1792888" cy="517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Disponível</a:t>
              </a:r>
            </a:p>
          </p:txBody>
        </p:sp>
      </p:grpSp>
      <p:cxnSp>
        <p:nvCxnSpPr>
          <p:cNvPr id="54" name="Conector: Angulado 37">
            <a:extLst>
              <a:ext uri="{FF2B5EF4-FFF2-40B4-BE49-F238E27FC236}">
                <a16:creationId xmlns:a16="http://schemas.microsoft.com/office/drawing/2014/main" id="{254F1259-9191-4E5F-BC3B-E6FAA95D5A71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rot="16200000" flipV="1">
            <a:off x="18452414" y="8928934"/>
            <a:ext cx="764434" cy="1138492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DA1DDE39-E7D5-4B1E-99C1-91A52F65A27A}"/>
              </a:ext>
            </a:extLst>
          </p:cNvPr>
          <p:cNvCxnSpPr>
            <a:cxnSpLocks/>
          </p:cNvCxnSpPr>
          <p:nvPr/>
        </p:nvCxnSpPr>
        <p:spPr>
          <a:xfrm>
            <a:off x="10791943" y="5902972"/>
            <a:ext cx="3521220" cy="9768"/>
          </a:xfrm>
          <a:prstGeom prst="line">
            <a:avLst/>
          </a:prstGeom>
          <a:ln w="508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0CB9BDDF-C6F3-476F-8C73-2C7744243D2E}"/>
              </a:ext>
            </a:extLst>
          </p:cNvPr>
          <p:cNvCxnSpPr>
            <a:cxnSpLocks/>
          </p:cNvCxnSpPr>
          <p:nvPr/>
        </p:nvCxnSpPr>
        <p:spPr>
          <a:xfrm>
            <a:off x="15411809" y="4980955"/>
            <a:ext cx="667644" cy="4522"/>
          </a:xfrm>
          <a:prstGeom prst="line">
            <a:avLst/>
          </a:prstGeom>
          <a:ln w="508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AC16BE97-6B0B-4E71-A71E-C6ED523FD2A0}"/>
              </a:ext>
            </a:extLst>
          </p:cNvPr>
          <p:cNvCxnSpPr>
            <a:cxnSpLocks/>
          </p:cNvCxnSpPr>
          <p:nvPr/>
        </p:nvCxnSpPr>
        <p:spPr>
          <a:xfrm flipV="1">
            <a:off x="14313163" y="4980955"/>
            <a:ext cx="1098646" cy="922016"/>
          </a:xfrm>
          <a:prstGeom prst="line">
            <a:avLst/>
          </a:prstGeom>
          <a:ln w="508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3428790-5F8B-4DD1-AA4E-6BD7EDFCE361}"/>
              </a:ext>
            </a:extLst>
          </p:cNvPr>
          <p:cNvGrpSpPr/>
          <p:nvPr/>
        </p:nvGrpSpPr>
        <p:grpSpPr>
          <a:xfrm>
            <a:off x="16966105" y="3718297"/>
            <a:ext cx="1821140" cy="1253516"/>
            <a:chOff x="16966105" y="3718297"/>
            <a:chExt cx="1821140" cy="1253516"/>
          </a:xfrm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C72FAF-C0D2-4890-ABED-E94EF9BBA0AB}"/>
                </a:ext>
              </a:extLst>
            </p:cNvPr>
            <p:cNvSpPr/>
            <p:nvPr/>
          </p:nvSpPr>
          <p:spPr>
            <a:xfrm>
              <a:off x="16966105" y="4510148"/>
              <a:ext cx="1821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1">
                      <a:lumMod val="50000"/>
                    </a:schemeClr>
                  </a:solidFill>
                </a:rPr>
                <a:t>Indisponível</a:t>
              </a:r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2C2B1D1-8A60-4185-8C2A-BD0B8D3C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7785" y="3718297"/>
              <a:ext cx="777600" cy="777600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2A1F24-00CC-4260-A8EB-60BC3CFCC009}"/>
              </a:ext>
            </a:extLst>
          </p:cNvPr>
          <p:cNvSpPr txBox="1"/>
          <p:nvPr/>
        </p:nvSpPr>
        <p:spPr>
          <a:xfrm>
            <a:off x="1068368" y="3191144"/>
            <a:ext cx="6238539" cy="327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Circuit breaker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Fallbacks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boria-BoldItalic" panose="02000506020000020004" pitchFamily="2" charset="0"/>
              </a:rPr>
              <a:t>Bulkheads</a:t>
            </a:r>
          </a:p>
        </p:txBody>
      </p:sp>
      <p:sp>
        <p:nvSpPr>
          <p:cNvPr id="40" name="TextBox 63">
            <a:extLst>
              <a:ext uri="{FF2B5EF4-FFF2-40B4-BE49-F238E27FC236}">
                <a16:creationId xmlns:a16="http://schemas.microsoft.com/office/drawing/2014/main" id="{F3BBC27D-8D39-488A-9B13-0C94A2AB2FC6}"/>
              </a:ext>
            </a:extLst>
          </p:cNvPr>
          <p:cNvSpPr txBox="1"/>
          <p:nvPr/>
        </p:nvSpPr>
        <p:spPr>
          <a:xfrm>
            <a:off x="1565721" y="397514"/>
            <a:ext cx="1017650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RESILIÊNCIA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RESILIÊNCIA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6108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Resultado de imagem para macbook">
            <a:extLst>
              <a:ext uri="{FF2B5EF4-FFF2-40B4-BE49-F238E27FC236}">
                <a16:creationId xmlns:a16="http://schemas.microsoft.com/office/drawing/2014/main" id="{4F28CC33-0129-47ED-9ECB-8A38BE99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12" y="2721180"/>
            <a:ext cx="18768040" cy="105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 descr="Uma imagem contendo texto, mapa, captura de tela&#10;&#10;Descrição gerada com muito alta confiança">
            <a:extLst>
              <a:ext uri="{FF2B5EF4-FFF2-40B4-BE49-F238E27FC236}">
                <a16:creationId xmlns:a16="http://schemas.microsoft.com/office/drawing/2014/main" id="{825C5E55-F098-4532-BBC5-FCA072D21171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04" y="3806190"/>
            <a:ext cx="4752975" cy="3051810"/>
          </a:xfrm>
          <a:prstGeom prst="rect">
            <a:avLst/>
          </a:prstGeom>
        </p:spPr>
      </p:pic>
      <p:pic>
        <p:nvPicPr>
          <p:cNvPr id="6" name="Hystrix Dashboard - Netflix API Usage Example">
            <a:hlinkClick r:id="" action="ppaction://media"/>
            <a:extLst>
              <a:ext uri="{FF2B5EF4-FFF2-40B4-BE49-F238E27FC236}">
                <a16:creationId xmlns:a16="http://schemas.microsoft.com/office/drawing/2014/main" id="{F27B348B-B295-4AD9-B177-E06285406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3818" y="3527425"/>
            <a:ext cx="12764274" cy="8094304"/>
          </a:xfrm>
          <a:prstGeom prst="rect">
            <a:avLst/>
          </a:prstGeom>
        </p:spPr>
      </p:pic>
      <p:sp>
        <p:nvSpPr>
          <p:cNvPr id="79" name="TextBox 63">
            <a:extLst>
              <a:ext uri="{FF2B5EF4-FFF2-40B4-BE49-F238E27FC236}">
                <a16:creationId xmlns:a16="http://schemas.microsoft.com/office/drawing/2014/main" id="{B08E5352-124E-4DED-8AF9-2ACA1B682319}"/>
              </a:ext>
            </a:extLst>
          </p:cNvPr>
          <p:cNvSpPr txBox="1"/>
          <p:nvPr/>
        </p:nvSpPr>
        <p:spPr>
          <a:xfrm>
            <a:off x="1565721" y="397514"/>
            <a:ext cx="1017650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RESILIÊNCIA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RESILIÊNCIA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48674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1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Resultado de imagem para macbook">
            <a:extLst>
              <a:ext uri="{FF2B5EF4-FFF2-40B4-BE49-F238E27FC236}">
                <a16:creationId xmlns:a16="http://schemas.microsoft.com/office/drawing/2014/main" id="{4F28CC33-0129-47ED-9ECB-8A38BE99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12" y="2721180"/>
            <a:ext cx="18768040" cy="105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ystrix Dashboard - Netflix API Usage Example">
            <a:hlinkClick r:id="" action="ppaction://media"/>
            <a:extLst>
              <a:ext uri="{FF2B5EF4-FFF2-40B4-BE49-F238E27FC236}">
                <a16:creationId xmlns:a16="http://schemas.microsoft.com/office/drawing/2014/main" id="{F27B348B-B295-4AD9-B177-E06285406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3818" y="3527425"/>
            <a:ext cx="12764274" cy="8094304"/>
          </a:xfrm>
          <a:prstGeom prst="rect">
            <a:avLst/>
          </a:prstGeom>
        </p:spPr>
      </p:pic>
      <p:pic>
        <p:nvPicPr>
          <p:cNvPr id="7" name="Imagem 6" descr="Uma imagem contendo texto, mapa, captura de tela&#10;&#10;Descrição gerada com muito alta confiança">
            <a:extLst>
              <a:ext uri="{FF2B5EF4-FFF2-40B4-BE49-F238E27FC236}">
                <a16:creationId xmlns:a16="http://schemas.microsoft.com/office/drawing/2014/main" id="{54944456-84AF-4B22-BC8C-F858CB2A804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70" y="3527425"/>
            <a:ext cx="12612861" cy="8098518"/>
          </a:xfrm>
          <a:prstGeom prst="rect">
            <a:avLst/>
          </a:prstGeom>
        </p:spPr>
      </p:pic>
      <p:sp>
        <p:nvSpPr>
          <p:cNvPr id="8" name="TextBox 63">
            <a:extLst>
              <a:ext uri="{FF2B5EF4-FFF2-40B4-BE49-F238E27FC236}">
                <a16:creationId xmlns:a16="http://schemas.microsoft.com/office/drawing/2014/main" id="{88319980-9A32-4379-9853-9BC45A13BDE0}"/>
              </a:ext>
            </a:extLst>
          </p:cNvPr>
          <p:cNvSpPr txBox="1"/>
          <p:nvPr/>
        </p:nvSpPr>
        <p:spPr>
          <a:xfrm>
            <a:off x="1565721" y="397514"/>
            <a:ext cx="1017650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- RESILIÊNCIA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RESILIÊNCIA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01146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E94C38-5594-43D4-8787-BD636C159B1C}"/>
              </a:ext>
            </a:extLst>
          </p:cNvPr>
          <p:cNvSpPr/>
          <p:nvPr/>
        </p:nvSpPr>
        <p:spPr>
          <a:xfrm>
            <a:off x="4011560" y="6554026"/>
            <a:ext cx="17006765" cy="2979174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Microsserviços Orquestrador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EA70D520-AC28-4E89-90EB-FCC7AE6F36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26" y="7179200"/>
            <a:ext cx="1728827" cy="1728827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C05FC841-B3EE-4EFA-A96B-539A4A1AEBD2}"/>
              </a:ext>
            </a:extLst>
          </p:cNvPr>
          <p:cNvSpPr/>
          <p:nvPr/>
        </p:nvSpPr>
        <p:spPr>
          <a:xfrm>
            <a:off x="4011561" y="2987776"/>
            <a:ext cx="8298429" cy="164978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46" y="3263519"/>
            <a:ext cx="1098297" cy="10982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BE1FF0-B4BD-4840-8908-2936D897A157}"/>
              </a:ext>
            </a:extLst>
          </p:cNvPr>
          <p:cNvSpPr/>
          <p:nvPr/>
        </p:nvSpPr>
        <p:spPr>
          <a:xfrm>
            <a:off x="6945866" y="3489501"/>
            <a:ext cx="360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Microsserviços 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23F39B5-EF53-4C16-A8FA-9477C69D4A4A}"/>
              </a:ext>
            </a:extLst>
          </p:cNvPr>
          <p:cNvGrpSpPr/>
          <p:nvPr/>
        </p:nvGrpSpPr>
        <p:grpSpPr>
          <a:xfrm>
            <a:off x="12719897" y="2987776"/>
            <a:ext cx="8298429" cy="1649784"/>
            <a:chOff x="5240590" y="2905025"/>
            <a:chExt cx="8298429" cy="1649784"/>
          </a:xfrm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7C3ED4-3EA1-4DF4-B3E8-12F57F9031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DD72458-066E-47B8-815D-347836AD6EFA}"/>
                </a:ext>
              </a:extLst>
            </p:cNvPr>
            <p:cNvSpPr/>
            <p:nvPr/>
          </p:nvSpPr>
          <p:spPr>
            <a:xfrm>
              <a:off x="8191726" y="3406750"/>
              <a:ext cx="35665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B</a:t>
              </a:r>
            </a:p>
          </p:txBody>
        </p:sp>
      </p:grpSp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031" y="3266661"/>
            <a:ext cx="1098000" cy="1098000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F97A27C-E49A-471B-935C-43C483CDF5F5}"/>
              </a:ext>
            </a:extLst>
          </p:cNvPr>
          <p:cNvGrpSpPr/>
          <p:nvPr/>
        </p:nvGrpSpPr>
        <p:grpSpPr>
          <a:xfrm>
            <a:off x="8365727" y="11449666"/>
            <a:ext cx="8298429" cy="1649784"/>
            <a:chOff x="5240590" y="2905025"/>
            <a:chExt cx="8298429" cy="1649784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E77E4D16-B412-4D7A-9CB9-6823D818E9BB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D78C569A-ED76-45D1-B298-B5CBA0D19871}"/>
                </a:ext>
              </a:extLst>
            </p:cNvPr>
            <p:cNvSpPr/>
            <p:nvPr/>
          </p:nvSpPr>
          <p:spPr>
            <a:xfrm>
              <a:off x="8181307" y="3406750"/>
              <a:ext cx="35873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C</a:t>
              </a:r>
            </a:p>
          </p:txBody>
        </p:sp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14B3FC80-14D2-4228-8F33-20C98D95A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61" y="11735292"/>
            <a:ext cx="1098000" cy="109800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5EC17B-E0E1-42AE-8A5A-0BC351EDC723}"/>
              </a:ext>
            </a:extLst>
          </p:cNvPr>
          <p:cNvCxnSpPr/>
          <p:nvPr/>
        </p:nvCxnSpPr>
        <p:spPr>
          <a:xfrm flipV="1">
            <a:off x="734469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134456-6067-4518-9665-7BEBB540D615}"/>
              </a:ext>
            </a:extLst>
          </p:cNvPr>
          <p:cNvCxnSpPr>
            <a:cxnSpLocks/>
          </p:cNvCxnSpPr>
          <p:nvPr/>
        </p:nvCxnSpPr>
        <p:spPr>
          <a:xfrm>
            <a:off x="8996516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8F6B632-2559-48B4-8D58-D8D62D50924C}"/>
              </a:ext>
            </a:extLst>
          </p:cNvPr>
          <p:cNvCxnSpPr/>
          <p:nvPr/>
        </p:nvCxnSpPr>
        <p:spPr>
          <a:xfrm flipV="1">
            <a:off x="16105240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6362391-07CC-4CA8-AA0C-3C37931824F8}"/>
              </a:ext>
            </a:extLst>
          </p:cNvPr>
          <p:cNvCxnSpPr>
            <a:cxnSpLocks/>
          </p:cNvCxnSpPr>
          <p:nvPr/>
        </p:nvCxnSpPr>
        <p:spPr>
          <a:xfrm>
            <a:off x="1775705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99989C70-90E3-48C6-8EB2-BE49A082B672}"/>
              </a:ext>
            </a:extLst>
          </p:cNvPr>
          <p:cNvCxnSpPr/>
          <p:nvPr/>
        </p:nvCxnSpPr>
        <p:spPr>
          <a:xfrm flipV="1">
            <a:off x="11897716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2E6D0DA1-DA6A-4F2B-8C99-38C63C45088C}"/>
              </a:ext>
            </a:extLst>
          </p:cNvPr>
          <p:cNvCxnSpPr>
            <a:cxnSpLocks/>
          </p:cNvCxnSpPr>
          <p:nvPr/>
        </p:nvCxnSpPr>
        <p:spPr>
          <a:xfrm>
            <a:off x="13549534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015A487-186A-452D-8F17-EECD0FA8F604}"/>
              </a:ext>
            </a:extLst>
          </p:cNvPr>
          <p:cNvCxnSpPr>
            <a:endCxn id="2" idx="1"/>
          </p:cNvCxnSpPr>
          <p:nvPr/>
        </p:nvCxnSpPr>
        <p:spPr>
          <a:xfrm>
            <a:off x="0" y="8043613"/>
            <a:ext cx="4011560" cy="0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A8B94B-9BB9-4C97-8E27-0B13A003CB01}"/>
              </a:ext>
            </a:extLst>
          </p:cNvPr>
          <p:cNvSpPr txBox="1"/>
          <p:nvPr/>
        </p:nvSpPr>
        <p:spPr>
          <a:xfrm>
            <a:off x="946035" y="7397282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Acionado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888FA0-092F-45B5-9C2C-8862C9B3AD7D}"/>
              </a:ext>
            </a:extLst>
          </p:cNvPr>
          <p:cNvSpPr txBox="1"/>
          <p:nvPr/>
        </p:nvSpPr>
        <p:spPr>
          <a:xfrm>
            <a:off x="6729145" y="4787747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29C45F7-4DDE-4E71-A440-169282BABF03}"/>
              </a:ext>
            </a:extLst>
          </p:cNvPr>
          <p:cNvSpPr txBox="1"/>
          <p:nvPr/>
        </p:nvSpPr>
        <p:spPr>
          <a:xfrm>
            <a:off x="8365727" y="4750840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AA127760-67E6-4643-A49E-662D196AB308}"/>
              </a:ext>
            </a:extLst>
          </p:cNvPr>
          <p:cNvSpPr txBox="1"/>
          <p:nvPr/>
        </p:nvSpPr>
        <p:spPr>
          <a:xfrm>
            <a:off x="15489687" y="4729669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F12679F-8BB5-4526-BFCA-1BACE51B9223}"/>
              </a:ext>
            </a:extLst>
          </p:cNvPr>
          <p:cNvSpPr txBox="1"/>
          <p:nvPr/>
        </p:nvSpPr>
        <p:spPr>
          <a:xfrm>
            <a:off x="17126269" y="4692762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423BDB2-F372-4EDF-B81A-80933BCD29C7}"/>
              </a:ext>
            </a:extLst>
          </p:cNvPr>
          <p:cNvSpPr txBox="1"/>
          <p:nvPr/>
        </p:nvSpPr>
        <p:spPr>
          <a:xfrm>
            <a:off x="11282163" y="9690374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5F4690A-D694-4296-9E1C-D23D310268FC}"/>
              </a:ext>
            </a:extLst>
          </p:cNvPr>
          <p:cNvSpPr txBox="1"/>
          <p:nvPr/>
        </p:nvSpPr>
        <p:spPr>
          <a:xfrm>
            <a:off x="12918745" y="9653467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30" name="TextBox 63">
            <a:extLst>
              <a:ext uri="{FF2B5EF4-FFF2-40B4-BE49-F238E27FC236}">
                <a16:creationId xmlns:a16="http://schemas.microsoft.com/office/drawing/2014/main" id="{41497C73-A914-423F-A7CF-0A8707F8F914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298136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63">
            <a:extLst>
              <a:ext uri="{FF2B5EF4-FFF2-40B4-BE49-F238E27FC236}">
                <a16:creationId xmlns:a16="http://schemas.microsoft.com/office/drawing/2014/main" id="{F45A1F42-0169-497C-B340-99FA5D3BF61A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4C38-5594-43D4-8787-BD636C159B1C}"/>
              </a:ext>
            </a:extLst>
          </p:cNvPr>
          <p:cNvSpPr/>
          <p:nvPr/>
        </p:nvSpPr>
        <p:spPr>
          <a:xfrm>
            <a:off x="4011560" y="6554026"/>
            <a:ext cx="17006765" cy="2979174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Microsserviços Orquestrador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EA70D520-AC28-4E89-90EB-FCC7AE6F36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26" y="7179200"/>
            <a:ext cx="1728827" cy="1728827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C05FC841-B3EE-4EFA-A96B-539A4A1AEBD2}"/>
              </a:ext>
            </a:extLst>
          </p:cNvPr>
          <p:cNvSpPr/>
          <p:nvPr/>
        </p:nvSpPr>
        <p:spPr>
          <a:xfrm>
            <a:off x="4011561" y="2987776"/>
            <a:ext cx="8298429" cy="164978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98B2A825-AFF7-4B20-8712-583D132C6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46" y="3263519"/>
            <a:ext cx="1098297" cy="10982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BE1FF0-B4BD-4840-8908-2936D897A157}"/>
              </a:ext>
            </a:extLst>
          </p:cNvPr>
          <p:cNvSpPr/>
          <p:nvPr/>
        </p:nvSpPr>
        <p:spPr>
          <a:xfrm>
            <a:off x="6945866" y="3489501"/>
            <a:ext cx="360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Microsserviços 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23F39B5-EF53-4C16-A8FA-9477C69D4A4A}"/>
              </a:ext>
            </a:extLst>
          </p:cNvPr>
          <p:cNvGrpSpPr/>
          <p:nvPr/>
        </p:nvGrpSpPr>
        <p:grpSpPr>
          <a:xfrm>
            <a:off x="12719897" y="2987776"/>
            <a:ext cx="8298429" cy="1649784"/>
            <a:chOff x="5240590" y="2905025"/>
            <a:chExt cx="8298429" cy="1649784"/>
          </a:xfrm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427C3ED4-3EA1-4DF4-B3E8-12F57F903116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DD72458-066E-47B8-815D-347836AD6EFA}"/>
                </a:ext>
              </a:extLst>
            </p:cNvPr>
            <p:cNvSpPr/>
            <p:nvPr/>
          </p:nvSpPr>
          <p:spPr>
            <a:xfrm>
              <a:off x="8191726" y="3406750"/>
              <a:ext cx="35665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B</a:t>
              </a:r>
            </a:p>
          </p:txBody>
        </p:sp>
      </p:grpSp>
      <p:pic>
        <p:nvPicPr>
          <p:cNvPr id="68" name="Imagem 67">
            <a:extLst>
              <a:ext uri="{FF2B5EF4-FFF2-40B4-BE49-F238E27FC236}">
                <a16:creationId xmlns:a16="http://schemas.microsoft.com/office/drawing/2014/main" id="{DF560115-E6D9-4C8F-871D-D90C262F94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031" y="3266661"/>
            <a:ext cx="1098000" cy="1098000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F97A27C-E49A-471B-935C-43C483CDF5F5}"/>
              </a:ext>
            </a:extLst>
          </p:cNvPr>
          <p:cNvGrpSpPr/>
          <p:nvPr/>
        </p:nvGrpSpPr>
        <p:grpSpPr>
          <a:xfrm>
            <a:off x="8365727" y="11449666"/>
            <a:ext cx="8298429" cy="1649784"/>
            <a:chOff x="5240590" y="2905025"/>
            <a:chExt cx="8298429" cy="1649784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E77E4D16-B412-4D7A-9CB9-6823D818E9BB}"/>
                </a:ext>
              </a:extLst>
            </p:cNvPr>
            <p:cNvSpPr/>
            <p:nvPr/>
          </p:nvSpPr>
          <p:spPr>
            <a:xfrm>
              <a:off x="5240590" y="2905025"/>
              <a:ext cx="8298429" cy="164978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D78C569A-ED76-45D1-B298-B5CBA0D19871}"/>
                </a:ext>
              </a:extLst>
            </p:cNvPr>
            <p:cNvSpPr/>
            <p:nvPr/>
          </p:nvSpPr>
          <p:spPr>
            <a:xfrm>
              <a:off x="8181307" y="3406750"/>
              <a:ext cx="35873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50000"/>
                    </a:schemeClr>
                  </a:solidFill>
                </a:rPr>
                <a:t>Microsserviços C</a:t>
              </a:r>
            </a:p>
          </p:txBody>
        </p:sp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14B3FC80-14D2-4228-8F33-20C98D95A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61" y="11735292"/>
            <a:ext cx="1098000" cy="109800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5EC17B-E0E1-42AE-8A5A-0BC351EDC723}"/>
              </a:ext>
            </a:extLst>
          </p:cNvPr>
          <p:cNvCxnSpPr/>
          <p:nvPr/>
        </p:nvCxnSpPr>
        <p:spPr>
          <a:xfrm flipV="1">
            <a:off x="734469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134456-6067-4518-9665-7BEBB540D615}"/>
              </a:ext>
            </a:extLst>
          </p:cNvPr>
          <p:cNvCxnSpPr>
            <a:cxnSpLocks/>
          </p:cNvCxnSpPr>
          <p:nvPr/>
        </p:nvCxnSpPr>
        <p:spPr>
          <a:xfrm>
            <a:off x="8996516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8F6B632-2559-48B4-8D58-D8D62D50924C}"/>
              </a:ext>
            </a:extLst>
          </p:cNvPr>
          <p:cNvCxnSpPr/>
          <p:nvPr/>
        </p:nvCxnSpPr>
        <p:spPr>
          <a:xfrm flipV="1">
            <a:off x="16105240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6362391-07CC-4CA8-AA0C-3C37931824F8}"/>
              </a:ext>
            </a:extLst>
          </p:cNvPr>
          <p:cNvCxnSpPr>
            <a:cxnSpLocks/>
          </p:cNvCxnSpPr>
          <p:nvPr/>
        </p:nvCxnSpPr>
        <p:spPr>
          <a:xfrm>
            <a:off x="17757058" y="463756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99989C70-90E3-48C6-8EB2-BE49A082B672}"/>
              </a:ext>
            </a:extLst>
          </p:cNvPr>
          <p:cNvCxnSpPr/>
          <p:nvPr/>
        </p:nvCxnSpPr>
        <p:spPr>
          <a:xfrm flipV="1">
            <a:off x="11897716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2E6D0DA1-DA6A-4F2B-8C99-38C63C45088C}"/>
              </a:ext>
            </a:extLst>
          </p:cNvPr>
          <p:cNvCxnSpPr>
            <a:cxnSpLocks/>
          </p:cNvCxnSpPr>
          <p:nvPr/>
        </p:nvCxnSpPr>
        <p:spPr>
          <a:xfrm>
            <a:off x="13549534" y="9533200"/>
            <a:ext cx="0" cy="1916466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015A487-186A-452D-8F17-EECD0FA8F604}"/>
              </a:ext>
            </a:extLst>
          </p:cNvPr>
          <p:cNvCxnSpPr>
            <a:endCxn id="2" idx="1"/>
          </p:cNvCxnSpPr>
          <p:nvPr/>
        </p:nvCxnSpPr>
        <p:spPr>
          <a:xfrm>
            <a:off x="0" y="8043613"/>
            <a:ext cx="4011560" cy="0"/>
          </a:xfrm>
          <a:prstGeom prst="straightConnector1">
            <a:avLst/>
          </a:prstGeom>
          <a:ln w="50800"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A8B94B-9BB9-4C97-8E27-0B13A003CB01}"/>
              </a:ext>
            </a:extLst>
          </p:cNvPr>
          <p:cNvSpPr txBox="1"/>
          <p:nvPr/>
        </p:nvSpPr>
        <p:spPr>
          <a:xfrm>
            <a:off x="946035" y="7397282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Acionado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888FA0-092F-45B5-9C2C-8862C9B3AD7D}"/>
              </a:ext>
            </a:extLst>
          </p:cNvPr>
          <p:cNvSpPr txBox="1"/>
          <p:nvPr/>
        </p:nvSpPr>
        <p:spPr>
          <a:xfrm>
            <a:off x="6729145" y="4787747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29C45F7-4DDE-4E71-A440-169282BABF03}"/>
              </a:ext>
            </a:extLst>
          </p:cNvPr>
          <p:cNvSpPr txBox="1"/>
          <p:nvPr/>
        </p:nvSpPr>
        <p:spPr>
          <a:xfrm>
            <a:off x="8365727" y="4750840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AA127760-67E6-4643-A49E-662D196AB308}"/>
              </a:ext>
            </a:extLst>
          </p:cNvPr>
          <p:cNvSpPr txBox="1"/>
          <p:nvPr/>
        </p:nvSpPr>
        <p:spPr>
          <a:xfrm>
            <a:off x="15489687" y="4729669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F12679F-8BB5-4526-BFCA-1BACE51B9223}"/>
              </a:ext>
            </a:extLst>
          </p:cNvPr>
          <p:cNvSpPr txBox="1"/>
          <p:nvPr/>
        </p:nvSpPr>
        <p:spPr>
          <a:xfrm>
            <a:off x="17126269" y="4692762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423BDB2-F372-4EDF-B81A-80933BCD29C7}"/>
              </a:ext>
            </a:extLst>
          </p:cNvPr>
          <p:cNvSpPr txBox="1"/>
          <p:nvPr/>
        </p:nvSpPr>
        <p:spPr>
          <a:xfrm>
            <a:off x="11282163" y="9690374"/>
            <a:ext cx="615553" cy="17831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Requisição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5F4690A-D694-4296-9E1C-D23D310268FC}"/>
              </a:ext>
            </a:extLst>
          </p:cNvPr>
          <p:cNvSpPr txBox="1"/>
          <p:nvPr/>
        </p:nvSpPr>
        <p:spPr>
          <a:xfrm>
            <a:off x="12918745" y="9653467"/>
            <a:ext cx="615553" cy="15154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50000"/>
                  </a:schemeClr>
                </a:solidFill>
              </a:rPr>
              <a:t>Resposta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64B93849-1491-4078-A15A-49398E2AC63A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585F1035-76F0-412F-974D-03432D73B3D4}"/>
              </a:ext>
            </a:extLst>
          </p:cNvPr>
          <p:cNvSpPr txBox="1"/>
          <p:nvPr/>
        </p:nvSpPr>
        <p:spPr>
          <a:xfrm>
            <a:off x="1123640" y="2242614"/>
            <a:ext cx="221303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Benefícios: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600" dirty="0">
                <a:solidFill>
                  <a:schemeClr val="bg1"/>
                </a:solidFill>
                <a:latin typeface="Arboria-Book" panose="02000506020000020004" pitchFamily="2" charset="0"/>
              </a:rPr>
              <a:t>Fornece uma forma de controlar o fluxo quando há processamento síncrono ou assíncrono. Por exemplo, o serviço A precisa ser concluído com sucesso antes do serviço B ser invocado.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BBC45046-67CE-4E5A-A54D-581EF6FA05E0}"/>
              </a:ext>
            </a:extLst>
          </p:cNvPr>
          <p:cNvSpPr txBox="1"/>
          <p:nvPr/>
        </p:nvSpPr>
        <p:spPr>
          <a:xfrm>
            <a:off x="1123640" y="8087802"/>
            <a:ext cx="221303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Pontos importantes: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Existe dependência entre os microsserviços. Se o serviço A estiver fora do ar, o serviço B e C nunca serão chamados;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O orquestrador pode ser um ponto de falha, ou seja, se o mesmo cair parar todo o processamento.</a:t>
            </a:r>
          </a:p>
          <a:p>
            <a:endParaRPr lang="pt-BR" sz="5400" dirty="0">
              <a:solidFill>
                <a:schemeClr val="bg1"/>
              </a:solidFill>
              <a:latin typeface="Arboria-Book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D8DD547-D178-4C81-8E88-891A11ECA473}"/>
              </a:ext>
            </a:extLst>
          </p:cNvPr>
          <p:cNvGrpSpPr/>
          <p:nvPr/>
        </p:nvGrpSpPr>
        <p:grpSpPr>
          <a:xfrm>
            <a:off x="8721883" y="3446931"/>
            <a:ext cx="7892080" cy="8783603"/>
            <a:chOff x="8721883" y="3446931"/>
            <a:chExt cx="7892080" cy="8783603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6EB69CA-7BDF-47FF-8007-2D9C4725536A}"/>
                </a:ext>
              </a:extLst>
            </p:cNvPr>
            <p:cNvSpPr/>
            <p:nvPr/>
          </p:nvSpPr>
          <p:spPr>
            <a:xfrm>
              <a:off x="8721883" y="3789454"/>
              <a:ext cx="7892080" cy="7892080"/>
            </a:xfrm>
            <a:prstGeom prst="ellipse">
              <a:avLst/>
            </a:prstGeom>
            <a:noFill/>
            <a:ln>
              <a:solidFill>
                <a:srgbClr val="3A3B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98B2A825-AFF7-4B20-8712-583D132C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666" y="5117189"/>
              <a:ext cx="1098297" cy="1098297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F560115-E6D9-4C8F-871D-D90C262F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5117486"/>
              <a:ext cx="1098000" cy="1098000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4B3FC80-14D2-4228-8F33-20C98D95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3446931"/>
              <a:ext cx="1098000" cy="1098000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6FD6826-00AE-4446-B3BD-9A000567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963" y="8849122"/>
              <a:ext cx="1098000" cy="1098000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61F18777-D60E-49EC-87D4-6D8B3D3B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78" y="8849122"/>
              <a:ext cx="1098000" cy="109800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4C34628-359C-4D18-9BCC-C6EDD52C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923" y="11132534"/>
              <a:ext cx="1098000" cy="1098000"/>
            </a:xfrm>
            <a:prstGeom prst="rect">
              <a:avLst/>
            </a:prstGeom>
          </p:spPr>
        </p:pic>
      </p:grp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028B63C7-D884-45AE-A00C-E1BEE736FC5F}"/>
              </a:ext>
            </a:extLst>
          </p:cNvPr>
          <p:cNvCxnSpPr>
            <a:cxnSpLocks/>
            <a:stCxn id="68" idx="3"/>
            <a:endCxn id="31" idx="0"/>
          </p:cNvCxnSpPr>
          <p:nvPr/>
        </p:nvCxnSpPr>
        <p:spPr>
          <a:xfrm>
            <a:off x="9864978" y="5666486"/>
            <a:ext cx="6199985" cy="3182636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8">
            <a:extLst>
              <a:ext uri="{FF2B5EF4-FFF2-40B4-BE49-F238E27FC236}">
                <a16:creationId xmlns:a16="http://schemas.microsoft.com/office/drawing/2014/main" id="{BC859484-C030-4B9E-B30F-A0F30A04172C}"/>
              </a:ext>
            </a:extLst>
          </p:cNvPr>
          <p:cNvCxnSpPr>
            <a:cxnSpLocks/>
            <a:stCxn id="59" idx="2"/>
            <a:endCxn id="36" idx="3"/>
          </p:cNvCxnSpPr>
          <p:nvPr/>
        </p:nvCxnSpPr>
        <p:spPr>
          <a:xfrm rot="5400000">
            <a:off x="8839856" y="5570054"/>
            <a:ext cx="4853191" cy="2802945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8">
            <a:extLst>
              <a:ext uri="{FF2B5EF4-FFF2-40B4-BE49-F238E27FC236}">
                <a16:creationId xmlns:a16="http://schemas.microsoft.com/office/drawing/2014/main" id="{33A448C3-D998-4AD6-881E-A3C193258537}"/>
              </a:ext>
            </a:extLst>
          </p:cNvPr>
          <p:cNvCxnSpPr>
            <a:cxnSpLocks/>
            <a:stCxn id="36" idx="0"/>
            <a:endCxn id="31" idx="0"/>
          </p:cNvCxnSpPr>
          <p:nvPr/>
        </p:nvCxnSpPr>
        <p:spPr>
          <a:xfrm rot="5400000" flipH="1" flipV="1">
            <a:off x="12690470" y="5474630"/>
            <a:ext cx="12700" cy="6748985"/>
          </a:xfrm>
          <a:prstGeom prst="curvedConnector3">
            <a:avLst>
              <a:gd name="adj1" fmla="val 60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8">
            <a:extLst>
              <a:ext uri="{FF2B5EF4-FFF2-40B4-BE49-F238E27FC236}">
                <a16:creationId xmlns:a16="http://schemas.microsoft.com/office/drawing/2014/main" id="{ADCDEE23-8746-441F-B347-40031426F37E}"/>
              </a:ext>
            </a:extLst>
          </p:cNvPr>
          <p:cNvCxnSpPr>
            <a:cxnSpLocks/>
            <a:stCxn id="79" idx="1"/>
            <a:endCxn id="6" idx="0"/>
          </p:cNvCxnSpPr>
          <p:nvPr/>
        </p:nvCxnSpPr>
        <p:spPr>
          <a:xfrm rot="10800000" flipV="1">
            <a:off x="12667924" y="5666338"/>
            <a:ext cx="2847743" cy="5466196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8">
            <a:extLst>
              <a:ext uri="{FF2B5EF4-FFF2-40B4-BE49-F238E27FC236}">
                <a16:creationId xmlns:a16="http://schemas.microsoft.com/office/drawing/2014/main" id="{881F0DCE-05EE-4140-9870-2EF48020D022}"/>
              </a:ext>
            </a:extLst>
          </p:cNvPr>
          <p:cNvCxnSpPr>
            <a:cxnSpLocks/>
            <a:stCxn id="6" idx="0"/>
            <a:endCxn id="68" idx="3"/>
          </p:cNvCxnSpPr>
          <p:nvPr/>
        </p:nvCxnSpPr>
        <p:spPr>
          <a:xfrm rot="16200000" flipV="1">
            <a:off x="8533427" y="6998037"/>
            <a:ext cx="5466048" cy="2802945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8">
            <a:extLst>
              <a:ext uri="{FF2B5EF4-FFF2-40B4-BE49-F238E27FC236}">
                <a16:creationId xmlns:a16="http://schemas.microsoft.com/office/drawing/2014/main" id="{EF96CE23-0004-4583-A49E-F6F1BF068AC5}"/>
              </a:ext>
            </a:extLst>
          </p:cNvPr>
          <p:cNvCxnSpPr>
            <a:cxnSpLocks/>
            <a:stCxn id="36" idx="3"/>
            <a:endCxn id="68" idx="3"/>
          </p:cNvCxnSpPr>
          <p:nvPr/>
        </p:nvCxnSpPr>
        <p:spPr>
          <a:xfrm flipV="1">
            <a:off x="9864978" y="5666486"/>
            <a:ext cx="12700" cy="3731636"/>
          </a:xfrm>
          <a:prstGeom prst="curvedConnector3">
            <a:avLst>
              <a:gd name="adj1" fmla="val 8100000"/>
            </a:avLst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8">
            <a:extLst>
              <a:ext uri="{FF2B5EF4-FFF2-40B4-BE49-F238E27FC236}">
                <a16:creationId xmlns:a16="http://schemas.microsoft.com/office/drawing/2014/main" id="{49364D96-FDA6-4091-ABDC-E614F61559FD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 flipV="1">
            <a:off x="9864978" y="6215486"/>
            <a:ext cx="6199837" cy="3182636"/>
          </a:xfrm>
          <a:prstGeom prst="curvedConnector2">
            <a:avLst/>
          </a:prstGeom>
          <a:ln>
            <a:solidFill>
              <a:srgbClr val="3A3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3">
            <a:extLst>
              <a:ext uri="{FF2B5EF4-FFF2-40B4-BE49-F238E27FC236}">
                <a16:creationId xmlns:a16="http://schemas.microsoft.com/office/drawing/2014/main" id="{2EEB3817-7360-4BFA-A298-27035549C471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50238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3">
            <a:extLst>
              <a:ext uri="{FF2B5EF4-FFF2-40B4-BE49-F238E27FC236}">
                <a16:creationId xmlns:a16="http://schemas.microsoft.com/office/drawing/2014/main" id="{8F0FD726-CCBE-4ED7-A261-68BEA7F8EB15}"/>
              </a:ext>
            </a:extLst>
          </p:cNvPr>
          <p:cNvSpPr txBox="1"/>
          <p:nvPr/>
        </p:nvSpPr>
        <p:spPr>
          <a:xfrm>
            <a:off x="1565721" y="397514"/>
            <a:ext cx="1454520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445469"/>
                </a:solidFill>
                <a:latin typeface="Lato Black"/>
                <a:cs typeface="Lato Black"/>
              </a:rPr>
              <a:t>MICROSSERVIÇOS – TIPOS DE COMUNICAÇÃO</a:t>
            </a:r>
            <a:endParaRPr kumimoji="0" lang="en-US" sz="5400" b="0" i="1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  <a:p>
            <a:pPr marL="0" marR="0" lvl="0" indent="0" algn="l" defTabSz="182843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Lato Light"/>
                <a:cs typeface="Lato Light"/>
              </a:rPr>
              <a:t>TIPOS DE COMUNICAÇÃO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 DOS MICROSSERVIÇOS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A9C314-9F93-479C-916F-B808B8876C2C}"/>
              </a:ext>
            </a:extLst>
          </p:cNvPr>
          <p:cNvGrpSpPr/>
          <p:nvPr/>
        </p:nvGrpSpPr>
        <p:grpSpPr>
          <a:xfrm>
            <a:off x="8721883" y="3446931"/>
            <a:ext cx="7892080" cy="8783603"/>
            <a:chOff x="8721883" y="3446931"/>
            <a:chExt cx="7892080" cy="8783603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D8DD547-D178-4C81-8E88-891A11ECA473}"/>
                </a:ext>
              </a:extLst>
            </p:cNvPr>
            <p:cNvGrpSpPr/>
            <p:nvPr/>
          </p:nvGrpSpPr>
          <p:grpSpPr>
            <a:xfrm>
              <a:off x="8721883" y="3446931"/>
              <a:ext cx="7892080" cy="8783603"/>
              <a:chOff x="8721883" y="3446931"/>
              <a:chExt cx="7892080" cy="8783603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B69CA-7BDF-47FF-8007-2D9C4725536A}"/>
                  </a:ext>
                </a:extLst>
              </p:cNvPr>
              <p:cNvSpPr/>
              <p:nvPr/>
            </p:nvSpPr>
            <p:spPr>
              <a:xfrm>
                <a:off x="8721883" y="3789454"/>
                <a:ext cx="7892080" cy="7892080"/>
              </a:xfrm>
              <a:prstGeom prst="ellipse">
                <a:avLst/>
              </a:prstGeom>
              <a:noFill/>
              <a:ln>
                <a:solidFill>
                  <a:srgbClr val="3A3B3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98B2A825-AFF7-4B20-8712-583D132C6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5666" y="5117189"/>
                <a:ext cx="1098297" cy="1098297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DF560115-E6D9-4C8F-871D-D90C262F9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6978" y="5117486"/>
                <a:ext cx="1098000" cy="1098000"/>
              </a:xfrm>
              <a:prstGeom prst="rect">
                <a:avLst/>
              </a:prstGeom>
            </p:spPr>
          </p:pic>
          <p:pic>
            <p:nvPicPr>
              <p:cNvPr id="59" name="Imagem 58">
                <a:extLst>
                  <a:ext uri="{FF2B5EF4-FFF2-40B4-BE49-F238E27FC236}">
                    <a16:creationId xmlns:a16="http://schemas.microsoft.com/office/drawing/2014/main" id="{14B3FC80-14D2-4228-8F33-20C98D95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923" y="3446931"/>
                <a:ext cx="1098000" cy="1098000"/>
              </a:xfrm>
              <a:prstGeom prst="rect">
                <a:avLst/>
              </a:prstGeom>
            </p:spPr>
          </p:pic>
          <p:pic>
            <p:nvPicPr>
              <p:cNvPr id="31" name="Imagem 30">
                <a:extLst>
                  <a:ext uri="{FF2B5EF4-FFF2-40B4-BE49-F238E27FC236}">
                    <a16:creationId xmlns:a16="http://schemas.microsoft.com/office/drawing/2014/main" id="{16FD6826-00AE-4446-B3BD-9A000567B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5963" y="8849122"/>
                <a:ext cx="1098000" cy="1098000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61F18777-D60E-49EC-87D4-6D8B3D3B3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6978" y="8849122"/>
                <a:ext cx="1098000" cy="1098000"/>
              </a:xfrm>
              <a:prstGeom prst="rect">
                <a:avLst/>
              </a:prstGeom>
            </p:spPr>
          </p:pic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A4C34628-359C-4D18-9BCC-C6EDD52CB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923" y="11132534"/>
                <a:ext cx="1098000" cy="1098000"/>
              </a:xfrm>
              <a:prstGeom prst="rect">
                <a:avLst/>
              </a:prstGeom>
            </p:spPr>
          </p:pic>
        </p:grpSp>
        <p:cxnSp>
          <p:nvCxnSpPr>
            <p:cNvPr id="9" name="Conector: Angulado 8">
              <a:extLst>
                <a:ext uri="{FF2B5EF4-FFF2-40B4-BE49-F238E27FC236}">
                  <a16:creationId xmlns:a16="http://schemas.microsoft.com/office/drawing/2014/main" id="{028B63C7-D884-45AE-A00C-E1BEE736FC5F}"/>
                </a:ext>
              </a:extLst>
            </p:cNvPr>
            <p:cNvCxnSpPr>
              <a:cxnSpLocks/>
              <a:stCxn id="68" idx="3"/>
              <a:endCxn id="31" idx="0"/>
            </p:cNvCxnSpPr>
            <p:nvPr/>
          </p:nvCxnSpPr>
          <p:spPr>
            <a:xfrm>
              <a:off x="9864978" y="5666486"/>
              <a:ext cx="6199985" cy="3182636"/>
            </a:xfrm>
            <a:prstGeom prst="curvedConnector2">
              <a:avLst/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: Angulado 8">
              <a:extLst>
                <a:ext uri="{FF2B5EF4-FFF2-40B4-BE49-F238E27FC236}">
                  <a16:creationId xmlns:a16="http://schemas.microsoft.com/office/drawing/2014/main" id="{BC859484-C030-4B9E-B30F-A0F30A04172C}"/>
                </a:ext>
              </a:extLst>
            </p:cNvPr>
            <p:cNvCxnSpPr>
              <a:cxnSpLocks/>
              <a:stCxn id="59" idx="2"/>
              <a:endCxn id="36" idx="3"/>
            </p:cNvCxnSpPr>
            <p:nvPr/>
          </p:nvCxnSpPr>
          <p:spPr>
            <a:xfrm rot="5400000">
              <a:off x="8839856" y="5570054"/>
              <a:ext cx="4853191" cy="2802945"/>
            </a:xfrm>
            <a:prstGeom prst="curvedConnector2">
              <a:avLst/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Angulado 8">
              <a:extLst>
                <a:ext uri="{FF2B5EF4-FFF2-40B4-BE49-F238E27FC236}">
                  <a16:creationId xmlns:a16="http://schemas.microsoft.com/office/drawing/2014/main" id="{33A448C3-D998-4AD6-881E-A3C193258537}"/>
                </a:ext>
              </a:extLst>
            </p:cNvPr>
            <p:cNvCxnSpPr>
              <a:cxnSpLocks/>
              <a:stCxn id="36" idx="0"/>
              <a:endCxn id="31" idx="0"/>
            </p:cNvCxnSpPr>
            <p:nvPr/>
          </p:nvCxnSpPr>
          <p:spPr>
            <a:xfrm rot="5400000" flipH="1" flipV="1">
              <a:off x="12690470" y="5474630"/>
              <a:ext cx="12700" cy="6748985"/>
            </a:xfrm>
            <a:prstGeom prst="curvedConnector3">
              <a:avLst>
                <a:gd name="adj1" fmla="val 6000000"/>
              </a:avLst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: Angulado 8">
              <a:extLst>
                <a:ext uri="{FF2B5EF4-FFF2-40B4-BE49-F238E27FC236}">
                  <a16:creationId xmlns:a16="http://schemas.microsoft.com/office/drawing/2014/main" id="{ADCDEE23-8746-441F-B347-40031426F37E}"/>
                </a:ext>
              </a:extLst>
            </p:cNvPr>
            <p:cNvCxnSpPr>
              <a:cxnSpLocks/>
              <a:stCxn id="79" idx="1"/>
              <a:endCxn id="6" idx="0"/>
            </p:cNvCxnSpPr>
            <p:nvPr/>
          </p:nvCxnSpPr>
          <p:spPr>
            <a:xfrm rot="10800000" flipV="1">
              <a:off x="12667924" y="5666338"/>
              <a:ext cx="2847743" cy="5466196"/>
            </a:xfrm>
            <a:prstGeom prst="curvedConnector2">
              <a:avLst/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: Angulado 8">
              <a:extLst>
                <a:ext uri="{FF2B5EF4-FFF2-40B4-BE49-F238E27FC236}">
                  <a16:creationId xmlns:a16="http://schemas.microsoft.com/office/drawing/2014/main" id="{881F0DCE-05EE-4140-9870-2EF48020D022}"/>
                </a:ext>
              </a:extLst>
            </p:cNvPr>
            <p:cNvCxnSpPr>
              <a:cxnSpLocks/>
              <a:stCxn id="6" idx="0"/>
              <a:endCxn id="68" idx="3"/>
            </p:cNvCxnSpPr>
            <p:nvPr/>
          </p:nvCxnSpPr>
          <p:spPr>
            <a:xfrm rot="16200000" flipV="1">
              <a:off x="8533427" y="6998037"/>
              <a:ext cx="5466048" cy="2802945"/>
            </a:xfrm>
            <a:prstGeom prst="curvedConnector2">
              <a:avLst/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: Angulado 8">
              <a:extLst>
                <a:ext uri="{FF2B5EF4-FFF2-40B4-BE49-F238E27FC236}">
                  <a16:creationId xmlns:a16="http://schemas.microsoft.com/office/drawing/2014/main" id="{EF96CE23-0004-4583-A49E-F6F1BF068AC5}"/>
                </a:ext>
              </a:extLst>
            </p:cNvPr>
            <p:cNvCxnSpPr>
              <a:cxnSpLocks/>
              <a:stCxn id="36" idx="3"/>
              <a:endCxn id="68" idx="3"/>
            </p:cNvCxnSpPr>
            <p:nvPr/>
          </p:nvCxnSpPr>
          <p:spPr>
            <a:xfrm flipV="1">
              <a:off x="9864978" y="5666486"/>
              <a:ext cx="12700" cy="3731636"/>
            </a:xfrm>
            <a:prstGeom prst="curvedConnector3">
              <a:avLst>
                <a:gd name="adj1" fmla="val 8100000"/>
              </a:avLst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Angulado 8">
              <a:extLst>
                <a:ext uri="{FF2B5EF4-FFF2-40B4-BE49-F238E27FC236}">
                  <a16:creationId xmlns:a16="http://schemas.microsoft.com/office/drawing/2014/main" id="{49364D96-FDA6-4091-ABDC-E614F61559FD}"/>
                </a:ext>
              </a:extLst>
            </p:cNvPr>
            <p:cNvCxnSpPr>
              <a:cxnSpLocks/>
              <a:stCxn id="36" idx="3"/>
              <a:endCxn id="79" idx="2"/>
            </p:cNvCxnSpPr>
            <p:nvPr/>
          </p:nvCxnSpPr>
          <p:spPr>
            <a:xfrm flipV="1">
              <a:off x="9864978" y="6215486"/>
              <a:ext cx="6199837" cy="3182636"/>
            </a:xfrm>
            <a:prstGeom prst="curvedConnector2">
              <a:avLst/>
            </a:prstGeom>
            <a:ln>
              <a:solidFill>
                <a:srgbClr val="3A3B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2FCEE179-0AB3-4FD6-8EBF-F4DEE32579D9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1ADD23-0305-4E8B-8840-E453D14E45CD}"/>
              </a:ext>
            </a:extLst>
          </p:cNvPr>
          <p:cNvSpPr txBox="1"/>
          <p:nvPr/>
        </p:nvSpPr>
        <p:spPr>
          <a:xfrm>
            <a:off x="1123640" y="2242614"/>
            <a:ext cx="221303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Benefícios: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600" dirty="0">
                <a:solidFill>
                  <a:schemeClr val="bg1"/>
                </a:solidFill>
                <a:latin typeface="Arboria-Book" panose="02000506020000020004" pitchFamily="2" charset="0"/>
              </a:rPr>
              <a:t>Não há necessidade de um orquestrador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D6FC72-5D85-462A-A91B-2E2E2B9F82D2}"/>
              </a:ext>
            </a:extLst>
          </p:cNvPr>
          <p:cNvSpPr txBox="1"/>
          <p:nvPr/>
        </p:nvSpPr>
        <p:spPr>
          <a:xfrm>
            <a:off x="1123640" y="8087802"/>
            <a:ext cx="2213037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boria-BoldItalic" panose="02000506020000020004" pitchFamily="2" charset="0"/>
              </a:rPr>
              <a:t>Pontos importantes: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Arboria-Book" panose="02000506020000020004" pitchFamily="2" charset="0"/>
              </a:rPr>
              <a:t>Muitos serviços invocando muitos serviços pode gerar um cenário de descontrole caso as relações não sejam altamente controladas.</a:t>
            </a:r>
          </a:p>
        </p:txBody>
      </p:sp>
    </p:spTree>
    <p:extLst>
      <p:ext uri="{BB962C8B-B14F-4D97-AF65-F5344CB8AC3E}">
        <p14:creationId xmlns:p14="http://schemas.microsoft.com/office/powerpoint/2010/main" val="4741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Innovation - Light Version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6D6F6B"/>
      </a:accent6>
      <a:hlink>
        <a:srgbClr val="1E9272"/>
      </a:hlink>
      <a:folHlink>
        <a:srgbClr val="AC2624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AF369E4E81774D867020311FF4F9DB" ma:contentTypeVersion="4" ma:contentTypeDescription="Crie um novo documento." ma:contentTypeScope="" ma:versionID="33dde1517e2e5f4e1f0d5eb052f1eda6">
  <xsd:schema xmlns:xsd="http://www.w3.org/2001/XMLSchema" xmlns:xs="http://www.w3.org/2001/XMLSchema" xmlns:p="http://schemas.microsoft.com/office/2006/metadata/properties" xmlns:ns2="6a58da9a-2c06-4136-93e5-d7f11be6dc6a" xmlns:ns3="509dfd86-9f7d-42d0-92fd-e3254c284f54" targetNamespace="http://schemas.microsoft.com/office/2006/metadata/properties" ma:root="true" ma:fieldsID="496799bd4d28e5d27b76012b65662e26" ns2:_="" ns3:_="">
    <xsd:import namespace="6a58da9a-2c06-4136-93e5-d7f11be6dc6a"/>
    <xsd:import namespace="509dfd86-9f7d-42d0-92fd-e3254c284f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8da9a-2c06-4136-93e5-d7f11be6dc6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dfd86-9f7d-42d0-92fd-e3254c284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0FD49E-0B96-4BC3-9D57-6FE6BF9E5E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C69BB-4136-4485-A7DB-9D124AE4BB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A37105-4195-472D-821E-74596E820D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8da9a-2c06-4136-93e5-d7f11be6dc6a"/>
    <ds:schemaRef ds:uri="509dfd86-9f7d-42d0-92fd-e3254c284f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29831</TotalTime>
  <Words>5429</Words>
  <Application>Microsoft Office PowerPoint</Application>
  <PresentationFormat>Personalizar</PresentationFormat>
  <Paragraphs>1822</Paragraphs>
  <Slides>172</Slides>
  <Notes>166</Notes>
  <HiddenSlides>11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172</vt:i4>
      </vt:variant>
    </vt:vector>
  </HeadingPairs>
  <TitlesOfParts>
    <vt:vector size="173" baseType="lpstr"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Assessment VR Benefícios</dc:title>
  <dc:subject/>
  <dc:creator>marcelo.nascimento@verity.com.br;vitor.rossetto@verity.com.br;renan.yoshida@verity.com.br;leonardo.pereira@verity.com.br;team-vr@verity.com.br</dc:creator>
  <cp:keywords/>
  <dc:description/>
  <cp:lastModifiedBy>Vitor Rossetto</cp:lastModifiedBy>
  <cp:revision>3909</cp:revision>
  <dcterms:created xsi:type="dcterms:W3CDTF">2014-11-12T21:47:38Z</dcterms:created>
  <dcterms:modified xsi:type="dcterms:W3CDTF">2020-06-20T19:47:36Z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0x01010030AF369E4E81774D867020311FF4F9DB</vt:lpwstr>
  </property>
</Properties>
</file>